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Весёлые зарядки-стихи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556792"/>
            <a:ext cx="6400800" cy="1752600"/>
          </a:xfrm>
        </p:spPr>
        <p:txBody>
          <a:bodyPr/>
          <a:lstStyle/>
          <a:p>
            <a:r>
              <a:rPr lang="ru-RU" dirty="0" smtClean="0"/>
              <a:t>В помощь родителям и воспитателям детей ясельного возраста</a:t>
            </a:r>
            <a:endParaRPr lang="ru-RU" dirty="0"/>
          </a:p>
        </p:txBody>
      </p:sp>
      <p:pic>
        <p:nvPicPr>
          <p:cNvPr id="5122" name="Picture 2" descr="http://www.playcast.ru/uploads/2015/10/12/1542974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68960"/>
            <a:ext cx="6441232" cy="360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8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Птичи</a:t>
            </a:r>
          </a:p>
          <a:p>
            <a:pPr marL="0" indent="0">
              <a:buNone/>
            </a:pPr>
            <a:r>
              <a:rPr lang="ru-RU" dirty="0"/>
              <a:t>Прилетели птички, </a:t>
            </a:r>
            <a:br>
              <a:rPr lang="ru-RU" dirty="0"/>
            </a:br>
            <a:r>
              <a:rPr lang="ru-RU" dirty="0"/>
              <a:t>Птички-невелички, </a:t>
            </a:r>
            <a:br>
              <a:rPr lang="ru-RU" dirty="0"/>
            </a:br>
            <a:r>
              <a:rPr lang="ru-RU" dirty="0"/>
              <a:t>Все летали, все летали, </a:t>
            </a:r>
            <a:br>
              <a:rPr lang="ru-RU" dirty="0"/>
            </a:br>
            <a:r>
              <a:rPr lang="ru-RU" dirty="0"/>
              <a:t>Крыльями махали. </a:t>
            </a:r>
            <a:br>
              <a:rPr lang="ru-RU" dirty="0"/>
            </a:br>
            <a:r>
              <a:rPr lang="ru-RU" dirty="0"/>
              <a:t>На дорожку прилетали, </a:t>
            </a:r>
            <a:br>
              <a:rPr lang="ru-RU" dirty="0"/>
            </a:br>
            <a:r>
              <a:rPr lang="ru-RU" dirty="0"/>
              <a:t>Зернышки клевали.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(Ребенок размахивает руками, имитируя полет, приседает, стучит пальчиками о пол)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8" name="Picture 4" descr="http://50ds.ru/img/_3MO0U6D9J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390525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982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Кузнечики</a:t>
            </a:r>
          </a:p>
          <a:p>
            <a:pPr marL="0" indent="0">
              <a:buNone/>
            </a:pPr>
            <a:r>
              <a:rPr lang="ru-RU" dirty="0"/>
              <a:t>Поднимайте плечики, </a:t>
            </a:r>
            <a:br>
              <a:rPr lang="ru-RU" dirty="0"/>
            </a:br>
            <a:r>
              <a:rPr lang="ru-RU" dirty="0"/>
              <a:t>Прыгайте, кузнечики. </a:t>
            </a:r>
            <a:br>
              <a:rPr lang="ru-RU" dirty="0"/>
            </a:br>
            <a:r>
              <a:rPr lang="ru-RU" dirty="0"/>
              <a:t>Прыг-скок, прыг-скок, </a:t>
            </a:r>
            <a:br>
              <a:rPr lang="ru-RU" dirty="0"/>
            </a:br>
            <a:r>
              <a:rPr lang="ru-RU" dirty="0"/>
              <a:t>Стоп, сели. </a:t>
            </a:r>
            <a:br>
              <a:rPr lang="ru-RU" dirty="0"/>
            </a:br>
            <a:r>
              <a:rPr lang="ru-RU" dirty="0"/>
              <a:t>Травушку покушали, </a:t>
            </a:r>
            <a:br>
              <a:rPr lang="ru-RU" dirty="0"/>
            </a:br>
            <a:r>
              <a:rPr lang="ru-RU" dirty="0"/>
              <a:t>Тишину послушали. </a:t>
            </a:r>
            <a:br>
              <a:rPr lang="ru-RU" dirty="0"/>
            </a:br>
            <a:r>
              <a:rPr lang="ru-RU" dirty="0"/>
              <a:t>Выше, выше, высоко, </a:t>
            </a:r>
            <a:br>
              <a:rPr lang="ru-RU" dirty="0"/>
            </a:br>
            <a:r>
              <a:rPr lang="ru-RU" dirty="0"/>
              <a:t>Прыгай на носках легко.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(Ребенок делает движения плечами, прыгает, приседает, прислушивается, снова прыгает)</a:t>
            </a:r>
          </a:p>
          <a:p>
            <a:endParaRPr lang="ru-RU" dirty="0"/>
          </a:p>
        </p:txBody>
      </p:sp>
      <p:pic>
        <p:nvPicPr>
          <p:cNvPr id="2052" name="Picture 4" descr="http://funforkids.ru/pictures/luntik/luntik0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77343"/>
            <a:ext cx="4283968" cy="428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49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Зайчик</a:t>
            </a:r>
          </a:p>
          <a:p>
            <a:pPr marL="0" indent="0">
              <a:buNone/>
            </a:pPr>
            <a:r>
              <a:rPr lang="ru-RU" dirty="0"/>
              <a:t>Зайчик серенький сидит, </a:t>
            </a:r>
            <a:br>
              <a:rPr lang="ru-RU" dirty="0"/>
            </a:br>
            <a:r>
              <a:rPr lang="ru-RU" dirty="0"/>
              <a:t>И ушами шевелит. </a:t>
            </a:r>
            <a:br>
              <a:rPr lang="ru-RU" dirty="0"/>
            </a:br>
            <a:r>
              <a:rPr lang="ru-RU" dirty="0"/>
              <a:t>Зайке холодно сидеть, </a:t>
            </a:r>
            <a:br>
              <a:rPr lang="ru-RU" dirty="0"/>
            </a:br>
            <a:r>
              <a:rPr lang="ru-RU" dirty="0"/>
              <a:t>Надо лапочки погреть. </a:t>
            </a:r>
            <a:br>
              <a:rPr lang="ru-RU" dirty="0"/>
            </a:br>
            <a:r>
              <a:rPr lang="ru-RU" dirty="0"/>
              <a:t>Зайке холодно стоять, </a:t>
            </a:r>
            <a:br>
              <a:rPr lang="ru-RU" dirty="0"/>
            </a:br>
            <a:r>
              <a:rPr lang="ru-RU" dirty="0"/>
              <a:t>Надо зайке поскакать. </a:t>
            </a:r>
            <a:br>
              <a:rPr lang="ru-RU" dirty="0"/>
            </a:br>
            <a:r>
              <a:rPr lang="ru-RU" dirty="0"/>
              <a:t>Кто-то зайку напугал – </a:t>
            </a:r>
            <a:br>
              <a:rPr lang="ru-RU" dirty="0"/>
            </a:br>
            <a:r>
              <a:rPr lang="ru-RU" dirty="0"/>
              <a:t>Зайка - прыг – и убежал.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(Ребенок имитирует движения зайки по тексту)</a:t>
            </a:r>
          </a:p>
          <a:p>
            <a:endParaRPr lang="ru-RU" dirty="0"/>
          </a:p>
        </p:txBody>
      </p:sp>
      <p:pic>
        <p:nvPicPr>
          <p:cNvPr id="3074" name="Picture 2" descr="http://3bklass.ucoz.ru/06f856a967cd_cop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08720"/>
            <a:ext cx="3554710" cy="400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78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Солдатик</a:t>
            </a:r>
          </a:p>
          <a:p>
            <a:pPr marL="0" indent="0">
              <a:buNone/>
            </a:pPr>
            <a:r>
              <a:rPr lang="ru-RU" dirty="0"/>
              <a:t>На одной ноге постой-ка, </a:t>
            </a:r>
            <a:br>
              <a:rPr lang="ru-RU" dirty="0"/>
            </a:br>
            <a:r>
              <a:rPr lang="ru-RU" dirty="0"/>
              <a:t>Будто ты солдатик стойкий. </a:t>
            </a:r>
            <a:br>
              <a:rPr lang="ru-RU" dirty="0"/>
            </a:br>
            <a:r>
              <a:rPr lang="ru-RU" dirty="0"/>
              <a:t>Ну, смелее, подними, </a:t>
            </a:r>
            <a:br>
              <a:rPr lang="ru-RU" dirty="0"/>
            </a:br>
            <a:r>
              <a:rPr lang="ru-RU" dirty="0"/>
              <a:t>Да гляди не упади. </a:t>
            </a:r>
            <a:br>
              <a:rPr lang="ru-RU" dirty="0"/>
            </a:br>
            <a:r>
              <a:rPr lang="ru-RU" dirty="0"/>
              <a:t>А сейчас постой на левой, </a:t>
            </a:r>
            <a:br>
              <a:rPr lang="ru-RU" dirty="0"/>
            </a:br>
            <a:r>
              <a:rPr lang="ru-RU" dirty="0"/>
              <a:t>Если ты солдатик смелый, </a:t>
            </a:r>
            <a:br>
              <a:rPr lang="ru-RU" dirty="0"/>
            </a:br>
            <a:r>
              <a:rPr lang="ru-RU" dirty="0"/>
              <a:t>А сейчас постой на правой, </a:t>
            </a:r>
            <a:br>
              <a:rPr lang="ru-RU" dirty="0"/>
            </a:br>
            <a:r>
              <a:rPr lang="ru-RU" dirty="0"/>
              <a:t>Если ты солдатик бравый.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(Ребенок держит руки на поясе – стоит на правой ноге, затем на левой. Затем поднимает прямую правую руку перед собой, руки в стороны, покачивается вправо-влево)</a:t>
            </a:r>
          </a:p>
          <a:p>
            <a:endParaRPr lang="ru-RU" dirty="0"/>
          </a:p>
        </p:txBody>
      </p:sp>
      <p:pic>
        <p:nvPicPr>
          <p:cNvPr id="4098" name="Picture 2" descr="http://www.pimpmaspace.com/Images/Christmas/graphics/gifts_3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498" y="836712"/>
            <a:ext cx="3469356" cy="346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866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Весёлые зарядки-стихи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Весёлые зарядки-стихи</dc:title>
  <cp:lastModifiedBy>FuckYouBill</cp:lastModifiedBy>
  <cp:revision>1</cp:revision>
  <dcterms:modified xsi:type="dcterms:W3CDTF">2015-11-23T19:37:23Z</dcterms:modified>
</cp:coreProperties>
</file>