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093C3F8-4B55-464C-AC12-C0FD27ED12F6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F2BB76-5C89-4F2D-B405-5E6D198A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06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B1BF-1221-4F8E-A3DC-7987CDE5C955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209A-40FF-4D0C-98E9-4D58FA4C4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8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Лакомка медведя – мёд,</a:t>
            </a:r>
            <a:br>
              <a:rPr lang="ru-RU" dirty="0"/>
            </a:br>
            <a:r>
              <a:rPr lang="ru-RU" dirty="0"/>
              <a:t>И малинка в лесе ждёт.</a:t>
            </a:r>
            <a:br>
              <a:rPr lang="ru-RU" dirty="0"/>
            </a:br>
            <a:r>
              <a:rPr lang="ru-RU" dirty="0"/>
              <a:t>Ходит, бродит по кустам,</a:t>
            </a:r>
            <a:br>
              <a:rPr lang="ru-RU" dirty="0"/>
            </a:br>
            <a:r>
              <a:rPr lang="ru-RU" dirty="0"/>
              <a:t>Строит он берлогу там.</a:t>
            </a:r>
          </a:p>
        </p:txBody>
      </p:sp>
      <p:pic>
        <p:nvPicPr>
          <p:cNvPr id="19458" name="Picture 2" descr="http://www.cute-pictures.net/actual_images/brown-bear-picture_1220x852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34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5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рыжем платьице из ситца</a:t>
            </a:r>
            <a:br>
              <a:rPr lang="ru-RU" dirty="0"/>
            </a:br>
            <a:r>
              <a:rPr lang="ru-RU" dirty="0"/>
              <a:t>раскрасавица лисица.</a:t>
            </a:r>
            <a:br>
              <a:rPr lang="ru-RU" dirty="0"/>
            </a:br>
            <a:r>
              <a:rPr lang="ru-RU" dirty="0"/>
              <a:t>Хвостик — с белым кончиком,</a:t>
            </a:r>
            <a:br>
              <a:rPr lang="ru-RU" dirty="0"/>
            </a:br>
            <a:r>
              <a:rPr lang="ru-RU" dirty="0"/>
              <a:t>краска, что ли, кончилась?</a:t>
            </a:r>
          </a:p>
        </p:txBody>
      </p:sp>
      <p:pic>
        <p:nvPicPr>
          <p:cNvPr id="29698" name="Picture 2" descr="http://i006.radikal.ru/1102/d9/db7bf2cad4e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2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Наигравшись в прятки, </a:t>
            </a:r>
            <a:br>
              <a:rPr lang="ru-RU" dirty="0"/>
            </a:br>
            <a:r>
              <a:rPr lang="ru-RU" dirty="0"/>
              <a:t>Рыжие </a:t>
            </a:r>
            <a:r>
              <a:rPr lang="ru-RU" dirty="0" err="1"/>
              <a:t>бельчатки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Шишку шустро потрошат </a:t>
            </a:r>
            <a:br>
              <a:rPr lang="ru-RU" dirty="0"/>
            </a:br>
            <a:r>
              <a:rPr lang="ru-RU" dirty="0"/>
              <a:t>И орешками шуршат.</a:t>
            </a:r>
          </a:p>
        </p:txBody>
      </p:sp>
      <p:pic>
        <p:nvPicPr>
          <p:cNvPr id="30724" name="Picture 4" descr="http://wallpaperscraft.ru/image/16753/3840x24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3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Зебра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Знают взрослые и дети: </a:t>
            </a:r>
            <a:br>
              <a:rPr lang="ru-RU" dirty="0"/>
            </a:br>
            <a:r>
              <a:rPr lang="ru-RU" dirty="0"/>
              <a:t>Я люблю скакать, как ветер, </a:t>
            </a:r>
            <a:br>
              <a:rPr lang="ru-RU" dirty="0"/>
            </a:br>
            <a:r>
              <a:rPr lang="ru-RU" dirty="0"/>
              <a:t>И всегда ношу матроску </a:t>
            </a:r>
            <a:br>
              <a:rPr lang="ru-RU" dirty="0"/>
            </a:br>
            <a:r>
              <a:rPr lang="ru-RU" dirty="0"/>
              <a:t>В черно-белую полоску.</a:t>
            </a:r>
          </a:p>
        </p:txBody>
      </p:sp>
      <p:pic>
        <p:nvPicPr>
          <p:cNvPr id="31747" name="Picture 3" descr="http://www.ventube.com/wp-content/uploads/2013/01/The-Best-Top-Desktop-Zebras-Wallpapers-Hd-Zebra-Desktop-Hd-Wallpaper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8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Чистят </a:t>
            </a:r>
            <a:r>
              <a:rPr lang="ru-RU" dirty="0"/>
              <a:t>ушки, моют рожки</a:t>
            </a:r>
            <a:br>
              <a:rPr lang="ru-RU" dirty="0"/>
            </a:br>
            <a:r>
              <a:rPr lang="ru-RU" dirty="0" err="1"/>
              <a:t>Очаровашки</a:t>
            </a:r>
            <a:r>
              <a:rPr lang="ru-RU" dirty="0"/>
              <a:t> - </a:t>
            </a:r>
            <a:r>
              <a:rPr lang="ru-RU" dirty="0" err="1"/>
              <a:t>носорожки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Чистоту проверит строго</a:t>
            </a:r>
            <a:br>
              <a:rPr lang="ru-RU" dirty="0"/>
            </a:br>
            <a:r>
              <a:rPr lang="ru-RU" dirty="0"/>
              <a:t>Утром мама носорога.</a:t>
            </a:r>
          </a:p>
        </p:txBody>
      </p:sp>
      <p:pic>
        <p:nvPicPr>
          <p:cNvPr id="32770" name="Picture 2" descr="http://cs403023.vk.me/v403023903/b521/7KKMoG4fYV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61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Тигр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Лапой </a:t>
            </a:r>
            <a:r>
              <a:rPr lang="ru-RU" dirty="0"/>
              <a:t>мяч отправил ввысь </a:t>
            </a:r>
            <a:br>
              <a:rPr lang="ru-RU" dirty="0"/>
            </a:br>
            <a:r>
              <a:rPr lang="ru-RU" dirty="0"/>
              <a:t>Полосатый футболист. </a:t>
            </a:r>
            <a:br>
              <a:rPr lang="ru-RU" dirty="0"/>
            </a:br>
            <a:r>
              <a:rPr lang="ru-RU" dirty="0"/>
              <a:t>Очень любят игры </a:t>
            </a:r>
            <a:br>
              <a:rPr lang="ru-RU" dirty="0"/>
            </a:br>
            <a:r>
              <a:rPr lang="ru-RU" dirty="0"/>
              <a:t>Маленькие тигры!</a:t>
            </a:r>
          </a:p>
        </p:txBody>
      </p:sp>
      <p:pic>
        <p:nvPicPr>
          <p:cNvPr id="33794" name="Picture 2" descr="http://7-themes.com/data_images/out/69/7007770-tig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Черепаха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Черепаха не спеша,</a:t>
            </a:r>
            <a:br>
              <a:rPr lang="ru-RU" dirty="0"/>
            </a:br>
            <a:r>
              <a:rPr lang="ru-RU" dirty="0"/>
              <a:t>Плавно выплыв из пруда,</a:t>
            </a:r>
            <a:br>
              <a:rPr lang="ru-RU" dirty="0"/>
            </a:br>
            <a:r>
              <a:rPr lang="ru-RU" dirty="0"/>
              <a:t>Панцирь свой, погрев на солнце,</a:t>
            </a:r>
            <a:br>
              <a:rPr lang="ru-RU" dirty="0"/>
            </a:br>
            <a:r>
              <a:rPr lang="ru-RU" dirty="0"/>
              <a:t>Поползла к нам на оконце.</a:t>
            </a:r>
          </a:p>
        </p:txBody>
      </p:sp>
      <p:pic>
        <p:nvPicPr>
          <p:cNvPr id="21506" name="Picture 2" descr="http://i.telegraph.co.uk/multimedia/archive/01476/turtle460_1476904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82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8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Мощью лес он покорит,</a:t>
            </a:r>
            <a:br>
              <a:rPr lang="ru-RU" dirty="0"/>
            </a:br>
            <a:r>
              <a:rPr lang="ru-RU" dirty="0"/>
              <a:t>Царь зверей, один лишь рык,</a:t>
            </a:r>
            <a:br>
              <a:rPr lang="ru-RU" dirty="0"/>
            </a:br>
            <a:r>
              <a:rPr lang="ru-RU" dirty="0"/>
              <a:t>Всех заставит замолчать,</a:t>
            </a:r>
            <a:br>
              <a:rPr lang="ru-RU" dirty="0"/>
            </a:br>
            <a:r>
              <a:rPr lang="ru-RU" dirty="0"/>
              <a:t>Может даже убежать.</a:t>
            </a:r>
          </a:p>
        </p:txBody>
      </p:sp>
      <p:pic>
        <p:nvPicPr>
          <p:cNvPr id="22530" name="Picture 2" descr="http://www.tapety24.org/tapety/1600x900/lew-6d6132d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5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Только вишня расцвела-</a:t>
            </a:r>
            <a:br>
              <a:rPr lang="ru-RU" dirty="0"/>
            </a:br>
            <a:r>
              <a:rPr lang="ru-RU" dirty="0"/>
              <a:t>Прилетела в сад пчела.</a:t>
            </a:r>
            <a:br>
              <a:rPr lang="ru-RU" dirty="0"/>
            </a:br>
            <a:r>
              <a:rPr lang="ru-RU" dirty="0"/>
              <a:t>Я давно за ней слежу,</a:t>
            </a:r>
            <a:br>
              <a:rPr lang="ru-RU" dirty="0"/>
            </a:br>
            <a:r>
              <a:rPr lang="ru-RU" dirty="0"/>
              <a:t>Ищет мёд она: ЖУ-</a:t>
            </a:r>
            <a:r>
              <a:rPr lang="ru-RU" dirty="0" err="1"/>
              <a:t>Жу</a:t>
            </a:r>
            <a:r>
              <a:rPr lang="ru-RU" dirty="0"/>
              <a:t>! </a:t>
            </a:r>
          </a:p>
        </p:txBody>
      </p:sp>
      <p:pic>
        <p:nvPicPr>
          <p:cNvPr id="23554" name="Picture 2" descr="http://iv-flowers.com/pics/pchjoly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правда, а не сон –</a:t>
            </a:r>
            <a:br>
              <a:rPr lang="ru-RU" dirty="0"/>
            </a:br>
            <a:r>
              <a:rPr lang="ru-RU" dirty="0"/>
              <a:t>Очень счастлив мудрый слон!</a:t>
            </a:r>
            <a:br>
              <a:rPr lang="ru-RU" dirty="0"/>
            </a:br>
            <a:r>
              <a:rPr lang="ru-RU" dirty="0"/>
              <a:t>Счастлив он уж потому,</a:t>
            </a:r>
            <a:br>
              <a:rPr lang="ru-RU" dirty="0"/>
            </a:br>
            <a:r>
              <a:rPr lang="ru-RU" dirty="0"/>
              <a:t>Что все нравится </a:t>
            </a:r>
            <a:r>
              <a:rPr lang="ru-RU" dirty="0" smtClean="0"/>
              <a:t>ему.</a:t>
            </a:r>
            <a:endParaRPr lang="ru-RU" dirty="0">
              <a:effectLst/>
            </a:endParaRPr>
          </a:p>
        </p:txBody>
      </p:sp>
      <p:pic>
        <p:nvPicPr>
          <p:cNvPr id="24578" name="Picture 2" descr="http://today.kiev.ua/actions/529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71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6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 ночам звучит в лесах</a:t>
            </a:r>
            <a:br>
              <a:rPr lang="ru-RU" dirty="0"/>
            </a:br>
            <a:r>
              <a:rPr lang="ru-RU" dirty="0"/>
              <a:t>Страшным эхом «ух» да «ах».</a:t>
            </a:r>
            <a:br>
              <a:rPr lang="ru-RU" dirty="0"/>
            </a:br>
            <a:r>
              <a:rPr lang="ru-RU" dirty="0"/>
              <a:t>Что за странные слова?</a:t>
            </a:r>
            <a:br>
              <a:rPr lang="ru-RU" dirty="0"/>
            </a:br>
            <a:r>
              <a:rPr lang="ru-RU" dirty="0"/>
              <a:t>Это ухает сова!</a:t>
            </a:r>
            <a:endParaRPr lang="ru-RU" dirty="0">
              <a:effectLst/>
            </a:endParaRPr>
          </a:p>
        </p:txBody>
      </p:sp>
      <p:pic>
        <p:nvPicPr>
          <p:cNvPr id="25602" name="Picture 2" descr="http://kartinkinaden.ru/uploads/posts/2015-10/1444899619_foto-sychey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57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Кролик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Пушистые крольчата - </a:t>
            </a:r>
            <a:br>
              <a:rPr lang="ru-RU" dirty="0"/>
            </a:br>
            <a:r>
              <a:rPr lang="ru-RU" dirty="0"/>
              <a:t>Весёлые ребята.</a:t>
            </a:r>
            <a:br>
              <a:rPr lang="ru-RU" dirty="0"/>
            </a:br>
            <a:r>
              <a:rPr lang="ru-RU" dirty="0"/>
              <a:t>Их лакомство - морковка,</a:t>
            </a:r>
            <a:br>
              <a:rPr lang="ru-RU" dirty="0"/>
            </a:br>
            <a:r>
              <a:rPr lang="ru-RU" dirty="0"/>
              <a:t>грызут её крольчата ловко.</a:t>
            </a:r>
            <a:endParaRPr lang="ru-RU" dirty="0">
              <a:effectLst/>
            </a:endParaRPr>
          </a:p>
        </p:txBody>
      </p:sp>
      <p:pic>
        <p:nvPicPr>
          <p:cNvPr id="26626" name="Picture 2" descr="http://miragro.com/sites/default/files/kroliki/serii-velika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Хомяк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Бело-рыжий </a:t>
            </a:r>
            <a:r>
              <a:rPr lang="ru-RU" dirty="0"/>
              <a:t>хомячок</a:t>
            </a:r>
            <a:br>
              <a:rPr lang="ru-RU" dirty="0"/>
            </a:br>
            <a:r>
              <a:rPr lang="ru-RU" dirty="0"/>
              <a:t>Привалился на бочок.</a:t>
            </a:r>
            <a:br>
              <a:rPr lang="ru-RU" dirty="0"/>
            </a:br>
            <a:r>
              <a:rPr lang="ru-RU" dirty="0"/>
              <a:t>Под щёчки спрятаны орешки,</a:t>
            </a:r>
            <a:br>
              <a:rPr lang="ru-RU" dirty="0"/>
            </a:br>
            <a:r>
              <a:rPr lang="ru-RU" dirty="0"/>
              <a:t>И хомячок их ест без спешки.</a:t>
            </a:r>
          </a:p>
        </p:txBody>
      </p:sp>
      <p:pic>
        <p:nvPicPr>
          <p:cNvPr id="27650" name="Picture 2" descr="http://kanevskaya.tv/images/news/2014/10/homak141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21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4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Бобер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5486400" cy="8048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Бобр бобрятам строит дом </a:t>
            </a:r>
            <a:br>
              <a:rPr lang="ru-RU" dirty="0"/>
            </a:br>
            <a:r>
              <a:rPr lang="ru-RU" dirty="0"/>
              <a:t>Под березовым бревном </a:t>
            </a:r>
            <a:br>
              <a:rPr lang="ru-RU" dirty="0"/>
            </a:br>
            <a:r>
              <a:rPr lang="ru-RU" dirty="0"/>
              <a:t>В тихой реченьке за бором. </a:t>
            </a:r>
            <a:br>
              <a:rPr lang="ru-RU" dirty="0"/>
            </a:br>
            <a:r>
              <a:rPr lang="ru-RU" dirty="0"/>
              <a:t>В хатке будут жить бобрята </a:t>
            </a:r>
            <a:br>
              <a:rPr lang="ru-RU" dirty="0"/>
            </a:br>
            <a:r>
              <a:rPr lang="ru-RU" dirty="0"/>
              <a:t>Очень дружно и богато!</a:t>
            </a:r>
          </a:p>
        </p:txBody>
      </p:sp>
      <p:pic>
        <p:nvPicPr>
          <p:cNvPr id="28674" name="Picture 2" descr="http://s003.radikal.ru/i203/1103/bb/c9538d6e082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r="19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24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Медведь</vt:lpstr>
      <vt:lpstr>Черепаха</vt:lpstr>
      <vt:lpstr>Лев</vt:lpstr>
      <vt:lpstr>Пчела</vt:lpstr>
      <vt:lpstr>Слон</vt:lpstr>
      <vt:lpstr>Сова</vt:lpstr>
      <vt:lpstr>Кролик</vt:lpstr>
      <vt:lpstr>Хомяк</vt:lpstr>
      <vt:lpstr>Бобер</vt:lpstr>
      <vt:lpstr>Лиса</vt:lpstr>
      <vt:lpstr>Белка</vt:lpstr>
      <vt:lpstr>Зебра</vt:lpstr>
      <vt:lpstr>Носорог</vt:lpstr>
      <vt:lpstr>Тигр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Кошка</dc:title>
  <dc:creator>александр</dc:creator>
  <cp:lastModifiedBy>александр</cp:lastModifiedBy>
  <cp:revision>14</cp:revision>
  <cp:lastPrinted>2015-12-05T10:38:22Z</cp:lastPrinted>
  <dcterms:created xsi:type="dcterms:W3CDTF">2015-12-05T09:21:13Z</dcterms:created>
  <dcterms:modified xsi:type="dcterms:W3CDTF">2015-12-05T11:00:18Z</dcterms:modified>
</cp:coreProperties>
</file>