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207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27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00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23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0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0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7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1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39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1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63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88A2-C28B-4A9E-B4B4-2C2E7F625E50}" type="datetimeFigureOut">
              <a:rPr lang="ru-RU" smtClean="0"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0E732-4629-4059-895B-94FADE8BD9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51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126" y="215824"/>
            <a:ext cx="1760621" cy="1228513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ЦЕЛЬ: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78082"/>
            <a:ext cx="5339835" cy="280554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B0F0"/>
                </a:solidFill>
              </a:rPr>
              <a:t>Закрепление представлений детей о сказках. Развитие коммуникативных навыков у детей среднего возраста. Расширить знания об окружающем мире.</a:t>
            </a:r>
            <a:endParaRPr lang="ru-RU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14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ЗАДАЧИ: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906" y="1175920"/>
            <a:ext cx="10515600" cy="435133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Учить отгадывать загадки,  различать времена года по предложенным загадкам, эмоционально воспринимать содержание сказки, отвечать на вопросы, доброжелательно общаться с друзьями, воспитывать умение сочувствовать и сопереживать. Углублять, расширять и закреплять знания детей о сказках, о цветах, развивать внимание, память, мышление и наблюдательность. Умение выполнять различные игровые задания. Доброжелательное отношение к героям сказок, желание им помочь, умение работать сообща.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4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ОБОРУДОВАНИЕ: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7030A0"/>
                </a:solidFill>
              </a:rPr>
              <a:t>Ширма, 4 куклы по временам года, терем, мягкие игрушки (заяц, лица, лягушка), пенек, клубочки, музыкальное сопровождение.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Предварительная работа: 	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ч</a:t>
            </a:r>
            <a:r>
              <a:rPr lang="ru-RU" sz="2400" dirty="0" smtClean="0">
                <a:solidFill>
                  <a:srgbClr val="7030A0"/>
                </a:solidFill>
              </a:rPr>
              <a:t>тение художественной литературы, просмотр мультфильмов по сказкам, рассматривание картинок о временах года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31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84581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Интегрируемые образовательные области: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090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Социально-коммуникативное развитие: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Развитие самостоятельности, целенаправленности, </a:t>
            </a:r>
            <a:r>
              <a:rPr lang="ru-RU" dirty="0" err="1" smtClean="0">
                <a:solidFill>
                  <a:srgbClr val="7030A0"/>
                </a:solidFill>
              </a:rPr>
              <a:t>саморегуляции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b="1" dirty="0" smtClean="0">
                <a:solidFill>
                  <a:srgbClr val="7030A0"/>
                </a:solidFill>
              </a:rPr>
              <a:t>Речевое развитие: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Обогащение активного словаря. Развитие связной , грамматически правильной диалогической, монологической речи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Художественно-эстетическое развитие: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Формирование элементарных представлений о видах искусства: музыки и художественной литературы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Физическое развитие: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Становление целенаправленности и </a:t>
            </a:r>
            <a:r>
              <a:rPr lang="ru-RU" dirty="0" err="1" smtClean="0">
                <a:solidFill>
                  <a:srgbClr val="7030A0"/>
                </a:solidFill>
              </a:rPr>
              <a:t>саморегуляции</a:t>
            </a:r>
            <a:r>
              <a:rPr lang="ru-RU" dirty="0" smtClean="0">
                <a:solidFill>
                  <a:srgbClr val="7030A0"/>
                </a:solidFill>
              </a:rPr>
              <a:t> в двигательной сфере. Овладение подвижных игр с правилами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266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163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ЦЕЛЬ:</vt:lpstr>
      <vt:lpstr>ЗАДАЧИ:</vt:lpstr>
      <vt:lpstr>ОБОРУДОВАНИЕ:</vt:lpstr>
      <vt:lpstr>Интегрируемые образовательные области: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ЦЕЛЬ:</dc:title>
  <dc:creator>Админ</dc:creator>
  <cp:lastModifiedBy>Админ</cp:lastModifiedBy>
  <cp:revision>2</cp:revision>
  <dcterms:created xsi:type="dcterms:W3CDTF">2015-12-05T06:24:50Z</dcterms:created>
  <dcterms:modified xsi:type="dcterms:W3CDTF">2015-12-05T06:27:38Z</dcterms:modified>
</cp:coreProperties>
</file>