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0" r:id="rId3"/>
    <p:sldId id="291" r:id="rId4"/>
    <p:sldId id="292" r:id="rId5"/>
    <p:sldId id="293" r:id="rId6"/>
    <p:sldId id="269" r:id="rId7"/>
    <p:sldId id="295" r:id="rId8"/>
    <p:sldId id="265" r:id="rId9"/>
    <p:sldId id="294" r:id="rId10"/>
    <p:sldId id="296" r:id="rId11"/>
    <p:sldId id="300" r:id="rId12"/>
    <p:sldId id="306" r:id="rId13"/>
    <p:sldId id="301" r:id="rId14"/>
    <p:sldId id="305" r:id="rId15"/>
    <p:sldId id="297" r:id="rId16"/>
    <p:sldId id="309" r:id="rId17"/>
    <p:sldId id="298" r:id="rId18"/>
    <p:sldId id="30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A6AD3-8B17-4134-BCFF-7FC0A8B42093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601DA-31AB-45AA-AF41-8FBD1EA98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601DA-31AB-45AA-AF41-8FBD1EA9865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1" y="3143248"/>
            <a:ext cx="7215238" cy="228601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«Развивающая предметно -пространственная среда – условие сохранения и укрепления физического и психического   здоровья ребенка»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285728"/>
            <a:ext cx="3543273" cy="135732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Л.Н. </a:t>
            </a:r>
            <a:r>
              <a:rPr lang="ru-RU" sz="29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Килина</a:t>
            </a:r>
            <a:endParaRPr lang="ru-RU" sz="29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фото\IMG_05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2490">
            <a:off x="627978" y="2248604"/>
            <a:ext cx="2669020" cy="2003602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Users\User\Desktop\фото\IMG_05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9549">
            <a:off x="5833772" y="2271278"/>
            <a:ext cx="2691430" cy="1886816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User\Desktop\фото\IMG_05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786322"/>
            <a:ext cx="2928958" cy="1771028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3" descr="F:\DCIM\106_PANA\P1060456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786322"/>
            <a:ext cx="3071834" cy="1785950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928694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развитие: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214314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«сюжетно - ролевых игр»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Игровая зона оснащена уголками и атрибутами для сюжетно – ролевых игр, подобранных с учётом возрастных и индивидуальных особенностей детей. Мебель в игровой зоне функциональна, легко трансформируется, что позволяет варьировать пространство зоны.</a:t>
            </a:r>
          </a:p>
          <a:p>
            <a:endParaRPr lang="ru-RU" dirty="0"/>
          </a:p>
        </p:txBody>
      </p:sp>
      <p:pic>
        <p:nvPicPr>
          <p:cNvPr id="4" name="Рисунок 3" descr="C:\Users\User\Desktop\фото\IMG_05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929198"/>
            <a:ext cx="2286016" cy="1643074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фото\IMG_05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429132"/>
            <a:ext cx="2357454" cy="1500198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User\Desktop\фото\IMG_05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636"/>
            <a:ext cx="2500330" cy="1571636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000240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«конструктивно-модельной деятельности»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по конструированию классифицирован по форме и размеру. Крупный напольный строительный материал размещён в игровой зоне, так как свободное пространство на полу даёт возможность сооружать постройки, в которые дети любят забираться и играть. Для обыгрывания готовых построек имеются наборы разных мелких игрушек.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фото\IMG_0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643446"/>
            <a:ext cx="3000396" cy="1928824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C:\Users\User\Desktop\фото\IMG_05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2347" y="4642542"/>
            <a:ext cx="2973561" cy="1921245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2000265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«уединения и релаксации»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нашей группе существует уютное место для отдыха.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уголок релаксации.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Предметное наполнение уголка включает в себя, не большую зеленую зону,  светодиодную песочницу,  кинетический песок, мягкий модуль и столик. Здесь ребёнок может отдохнуть и расслабиться.</a:t>
            </a: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фото\IMG_05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143380"/>
            <a:ext cx="3500462" cy="2267766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Содержимое 3" descr="C:\Users\User\Desktop\фото\IMG_467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53827">
            <a:off x="6654716" y="4137266"/>
            <a:ext cx="2394087" cy="1624498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User\Desktop\фото\IMG_05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12528">
            <a:off x="371296" y="4340276"/>
            <a:ext cx="2308013" cy="1722287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357322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ребёнка дошкольного возраста важно чувствовать себя защищённым, иногда наступает такой момент, когда необходимо уединиться.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Методом уединения  в нашей группе являются домики-палатки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User\Desktop\фото\IMG_05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5887">
            <a:off x="640202" y="3540470"/>
            <a:ext cx="3495111" cy="2415852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фото\IMG_05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6301">
            <a:off x="5056844" y="3551149"/>
            <a:ext cx="3505770" cy="2421915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9"/>
            <a:ext cx="8229600" cy="3500462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для театрализованных игр.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Основное место в театральном уголке - большое зеркало и вешалка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ряженья, на которой размещаются различные костюмы, головные уборы,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украшения, сумки и др. Это пространство используется для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у детей актерского мастерства. </a:t>
            </a:r>
          </a:p>
          <a:p>
            <a:pPr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Использование театрализованных игр не только развивают творческие способности детей, но и создает благоприятный эмоциональный фон у детей, снимает детские страхи, агрессию, развивают коммуникативные навыки.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фото\IMG_05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35588">
            <a:off x="419787" y="4365255"/>
            <a:ext cx="2869392" cy="1876602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фото\IMG_05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2718">
            <a:off x="5710872" y="4240651"/>
            <a:ext cx="3107929" cy="1957708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User\Desktop\фото\IMG_46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85522" y="2315148"/>
            <a:ext cx="2590701" cy="2103762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72032"/>
          </a:xfrm>
        </p:spPr>
        <p:txBody>
          <a:bodyPr/>
          <a:lstStyle/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группе создана РППС для сохранения и укрепления  физического и психического здоровья у детей дошкольного возраста.</a:t>
            </a:r>
          </a:p>
          <a:p>
            <a:pPr algn="just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Осуществляются все виды деятельности, позволяющие воспитанникам не только  развиваться, но и проявить свою индивидуальность, реализовать свое собственное 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591291">
            <a:off x="247197" y="2302252"/>
            <a:ext cx="8229600" cy="1443721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                  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Будьте здоровы!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User\Desktop\фото\IMG_05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14752"/>
            <a:ext cx="4143404" cy="2722442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2428868"/>
            <a:ext cx="8501122" cy="2857520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«Забота о здоровье – это важный труд воспитателя.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2286016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современном обществе проблема сохранения и укрепления здоровья детей является как никогда ранее актуальной.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здоровье можно говорить не только  при  отсутствии каких-либо заболеваний, но и при условии гармоничного нервно-психологического развития, высокой умственной и физической работоспособности.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Содержимое 3" descr="C:\Users\User\Desktop\фото\IMG_05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143381"/>
            <a:ext cx="3496879" cy="2428892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786214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Первые шаги к здоровью, стремление к здоровому образу жизни,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познанию самого себя, формированию культуры здоровья делаются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детском саду.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Мы, воспитатели, должно постоянно осваивать комплекс мер, направленных на сохранение здоровья ребенка на всех этапах его обучения и развития.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Существуют разнообразные формы и виды деятельности, направленные на сохранение и укрепление здоровья воспитанников.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768733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цель: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условий  РППС для сохранения и укрепления  физического и психического здоровья у детей дошкольного возраста.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из задач:</a:t>
            </a:r>
          </a:p>
          <a:p>
            <a:pPr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 детей.</a:t>
            </a:r>
          </a:p>
          <a:p>
            <a:pPr algn="ctr">
              <a:buNone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для это необходимы: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928802"/>
            <a:ext cx="7715304" cy="4643470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для оздоровления детей в группе: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Создана  среда по следующим направлениям: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физическое развитие;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познавательно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речевое развитие;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художественно – эстетическое развитие;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социально – коммуникативное развитие.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Ведущие принципы: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личностно-ориентированный подход к каждому ребенку;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систематичность;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последовательность;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доступность;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постепенность;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комплектность.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14908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Созданная в нашей группе среда позволяет организовать как совместную, так и самостоятельную деятельность детей, направленную на их саморазвитие под наблюдением и при поддержке взрослого.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случае среда выполняет образовательную, развивающую, воспитывающую, стимулирующую, организационную, коммуникативную функции. </a:t>
            </a:r>
          </a:p>
          <a:p>
            <a:pPr algn="ctr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самое главное - она работает на развитие самостоятельности и самодеятельности ребенка.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772400" cy="92869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 развитие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2714620"/>
            <a:ext cx="4286280" cy="1714512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оборудован физкультурный уголок, в котором собрано традиционное и нетрадиционное оборудование для проведения оздоровительной работы в течение дня, обеспечивающее двигательную активность детей, способствующее приобщению к миру физической культуры и здоровому образу жизни (мишень, разнообразные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массажные коврики, пособия для профилактики плоскостопия, кегли, мячи разных диаметров и т. д.)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Владелец\Desktop\дет.сад\20151124_0831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15139" y="2643183"/>
            <a:ext cx="1857389" cy="1428760"/>
          </a:xfrm>
          <a:prstGeom prst="rect">
            <a:avLst/>
          </a:prstGeom>
          <a:noFill/>
          <a:ln w="57150" cmpd="dbl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3" descr="C:\Users\Владелец\Desktop\дет.сад\20151124_08342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14609">
            <a:off x="4937425" y="4980110"/>
            <a:ext cx="1838727" cy="1229636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714884"/>
            <a:ext cx="1857388" cy="1285884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71438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 - речевое развитие: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7901014" cy="3286148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пустых стенах ребенок не заговорит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заметила в свое время Е. И. Тихеева.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Насыщая групповое пространство, мы в первую очередь заботимся о том, чтобы дети в группе могли удовлетворить свои важные жизненные потребности в движении, познании, общении со взрослыми и сверстниками.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оснащена современным игровым и дидактическим оборудованием, которое включает наглядный, раздаточный материал, обеспечивающий более высокий уровень познавательно-речевого развития детей в области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безопасности и здорового образа жизни в целом 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1125</TotalTime>
  <Words>589</Words>
  <Application>Microsoft Office PowerPoint</Application>
  <PresentationFormat>Экран (4:3)</PresentationFormat>
  <Paragraphs>61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2</vt:lpstr>
      <vt:lpstr> «Развивающая предметно -пространственная среда – условие сохранения и укрепления физического и психического   здоровья ребенка»</vt:lpstr>
      <vt:lpstr>«Забота о здоровье – это важный труд воспитателя.  От жизнерадостности, бодрости детей зависит их духовная жизнь, мировоззрение, умственное развитие, прочность знаний, вера в свои силы»                                                                          В.А.Сухомлинский</vt:lpstr>
      <vt:lpstr>В современном обществе проблема сохранения и укрепления здоровья детей является как никогда ранее актуальной.   О здоровье можно говорить не только  при  отсутствии каких-либо заболеваний, но и при условии гармоничного нервно-психологического развития, высокой умственной и физической работоспособности. </vt:lpstr>
      <vt:lpstr>Слайд 4</vt:lpstr>
      <vt:lpstr>Слайд 5</vt:lpstr>
      <vt:lpstr>Условия для оздоровления детей в группе: Создана  среда по следующим направлениям: - физическое развитие; - познавательно - речевое развитие; - художественно – эстетическое развитие; - социально – коммуникативное развитие.  Ведущие принципы: - личностно-ориентированный подход к каждому ребенку; - систематичность; - последовательность; - доступность; - постепенность; - комплектность. </vt:lpstr>
      <vt:lpstr>Слайд 7</vt:lpstr>
      <vt:lpstr>Физическое  развитие</vt:lpstr>
      <vt:lpstr>Познавательно - речевое развитие:</vt:lpstr>
      <vt:lpstr>Слайд 10</vt:lpstr>
      <vt:lpstr>Социально – коммуникативное развитие:</vt:lpstr>
      <vt:lpstr>Слайд 12</vt:lpstr>
      <vt:lpstr>Слайд 13</vt:lpstr>
      <vt:lpstr> Для ребёнка дошкольного возраста важно чувствовать себя защищённым, иногда наступает такой момент, когда необходимо уединиться.  Методом уединения  в нашей группе являются домики-палатки </vt:lpstr>
      <vt:lpstr>Художественно – эстетическое развитие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«Здоровьесберегающая среда в группах»</dc:title>
  <dc:creator>АЛЕКСАНДР</dc:creator>
  <cp:lastModifiedBy>Владелец</cp:lastModifiedBy>
  <cp:revision>106</cp:revision>
  <dcterms:created xsi:type="dcterms:W3CDTF">2014-10-18T18:57:27Z</dcterms:created>
  <dcterms:modified xsi:type="dcterms:W3CDTF">2015-12-05T18:15:07Z</dcterms:modified>
</cp:coreProperties>
</file>