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D0E275E-7FAD-47EC-A797-E6622EF5929A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EA69277-3BE9-4119-A402-555A07EEC23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ма\Desktop\робот\Спортландия\спорит\Слайд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мама\Desktop\робот\Спортландия\спорит\Слайд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00808"/>
          </a:xfrm>
          <a:prstGeom prst="rect">
            <a:avLst/>
          </a:prstGeom>
          <a:noFill/>
        </p:spPr>
      </p:pic>
      <p:pic>
        <p:nvPicPr>
          <p:cNvPr id="2051" name="Picture 3" descr="C:\Users\мама\Desktop\робот\Спортландия\спорт\Слайд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4394407" cy="4825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мама\Desktop\робот\Спортландия\спорт\Слайд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72816"/>
            <a:ext cx="4248832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мама\Desktop\робот\Спортландия\спорт\Слайд3.JPG"/>
          <p:cNvPicPr>
            <a:picLocks noChangeAspect="1" noChangeArrowheads="1"/>
          </p:cNvPicPr>
          <p:nvPr/>
        </p:nvPicPr>
        <p:blipFill>
          <a:blip r:embed="rId2" cstate="print"/>
          <a:srcRect t="4302" b="5355"/>
          <a:stretch>
            <a:fillRect/>
          </a:stretch>
        </p:blipFill>
        <p:spPr bwMode="auto">
          <a:xfrm>
            <a:off x="0" y="0"/>
            <a:ext cx="4463480" cy="30243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5" name="Picture 3" descr="C:\Users\мама\Desktop\робот\Спортландия\спорт\Слайд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7612" y="0"/>
            <a:ext cx="4226388" cy="31697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6" name="Picture 4" descr="C:\Users\мама\Desktop\робот\Спортландия\спорт\Слайд7.JPG"/>
          <p:cNvPicPr>
            <a:picLocks noChangeAspect="1" noChangeArrowheads="1"/>
          </p:cNvPicPr>
          <p:nvPr/>
        </p:nvPicPr>
        <p:blipFill>
          <a:blip r:embed="rId4" cstate="print"/>
          <a:srcRect l="2346" r="13186"/>
          <a:stretch>
            <a:fillRect/>
          </a:stretch>
        </p:blipFill>
        <p:spPr bwMode="auto">
          <a:xfrm>
            <a:off x="251520" y="3645024"/>
            <a:ext cx="3960440" cy="30689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7" name="Picture 5" descr="C:\Users\мама\Desktop\робот\Спортландия\спорт\Слайд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717032"/>
            <a:ext cx="4211960" cy="29523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8" name="Picture 6" descr="C:\Users\мама\Desktop\робот\Спортландия\спорит\Слайд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2564904"/>
            <a:ext cx="2171733" cy="1628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9" name="Picture 3" descr="C:\Users\мама\Desktop\робот\Спортландия\спорт\Слайд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019" t="8620" r="15744" b="3181"/>
          <a:stretch>
            <a:fillRect/>
          </a:stretch>
        </p:blipFill>
        <p:spPr bwMode="auto">
          <a:xfrm>
            <a:off x="251520" y="1988840"/>
            <a:ext cx="4248472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C:\Users\мама\Desktop\робот\Спортландия\спорт\Слайд16.JPG"/>
          <p:cNvPicPr>
            <a:picLocks noChangeAspect="1" noChangeArrowheads="1"/>
          </p:cNvPicPr>
          <p:nvPr/>
        </p:nvPicPr>
        <p:blipFill>
          <a:blip r:embed="rId3" cstate="print"/>
          <a:srcRect l="16060" t="7300" r="10940"/>
          <a:stretch>
            <a:fillRect/>
          </a:stretch>
        </p:blipFill>
        <p:spPr bwMode="auto">
          <a:xfrm>
            <a:off x="4427984" y="1916832"/>
            <a:ext cx="4427984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 descr="C:\Users\мама\Desktop\робот\Спортландия\спорит\Слайд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0"/>
            <a:ext cx="3878548" cy="1978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Яркая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3</cp:revision>
  <dcterms:created xsi:type="dcterms:W3CDTF">2015-11-29T04:38:03Z</dcterms:created>
  <dcterms:modified xsi:type="dcterms:W3CDTF">2015-11-29T04:58:45Z</dcterms:modified>
</cp:coreProperties>
</file>