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sldIdLst>
    <p:sldId id="269" r:id="rId3"/>
    <p:sldId id="257" r:id="rId4"/>
    <p:sldId id="279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оект поьздоровью\5LTgwNDk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200" b="1" i="1" dirty="0" smtClean="0"/>
              <a:t>Муниципальное дошкольное </a:t>
            </a:r>
            <a:br>
              <a:rPr lang="ru-RU" sz="2200" b="1" i="1" dirty="0" smtClean="0"/>
            </a:br>
            <a:r>
              <a:rPr lang="ru-RU" sz="2200" b="1" i="1" dirty="0" smtClean="0"/>
              <a:t>образовательное учреждение </a:t>
            </a:r>
            <a:br>
              <a:rPr lang="ru-RU" sz="2200" b="1" i="1" dirty="0" smtClean="0"/>
            </a:br>
            <a:r>
              <a:rPr lang="ru-RU" sz="2200" b="1" i="1" dirty="0" smtClean="0"/>
              <a:t>«Детский сад № 22 </a:t>
            </a:r>
            <a:br>
              <a:rPr lang="ru-RU" sz="2200" b="1" i="1" dirty="0" smtClean="0"/>
            </a:br>
            <a:r>
              <a:rPr lang="ru-RU" sz="2200" b="1" i="1" dirty="0" smtClean="0"/>
              <a:t>комбинированного вида» ЧМР РТ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3573016"/>
            <a:ext cx="23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Воспитатель:</a:t>
            </a:r>
          </a:p>
          <a:p>
            <a:r>
              <a:rPr lang="ru-RU" dirty="0" smtClean="0">
                <a:latin typeface="Arial Black" pitchFamily="34" charset="0"/>
              </a:rPr>
              <a:t>Сысуева Н.В.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оект поьздоровью\Проэкт\4ff5fca2d975e_512x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1" y="26581"/>
            <a:ext cx="9126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всем понятно,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здоровым быть приятно!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всем узнать,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здоровыми  нам стать?!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8432" y="5157192"/>
            <a:ext cx="5255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мама\Desktop\ЛФК\IMG_7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64861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мама\Desktop\ЛФК\IMG_7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600400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26" name="Picture 2" descr="C:\Users\user\Desktop\get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5184576" cy="2513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20672" y="274638"/>
            <a:ext cx="504056" cy="9941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ма\Desktop\новое фото работа и видео\Наташа\Фото10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0"/>
            <a:ext cx="4596868" cy="40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ма\Desktop\новое фото работа и видео\Наташа\Фото1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9" y="0"/>
            <a:ext cx="511256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3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2192001" cy="6858000"/>
          </a:xfrm>
          <a:prstGeom prst="rect">
            <a:avLst/>
          </a:prstGeom>
        </p:spPr>
      </p:pic>
      <p:pic>
        <p:nvPicPr>
          <p:cNvPr id="2050" name="Picture 2" descr="C:\Users\мама\Desktop\ЛФК\IMG_74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332656"/>
            <a:ext cx="4367808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ма\Desktop\ЛФК\IMG_7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0648"/>
            <a:ext cx="43480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ма\Desktop\ЛФК\IMG_7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17032"/>
            <a:ext cx="4331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ма\Desktop\ЛФК\IMG_7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764" y="3689808"/>
            <a:ext cx="4248472" cy="316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Начальная</vt:lpstr>
      <vt:lpstr>Бумажная</vt:lpstr>
      <vt:lpstr>     Муниципальное дошкольное  образовательное учреждение  «Детский сад № 22  комбинированного вида» ЧМР РТ 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Matros&amp;K™</dc:creator>
  <cp:lastModifiedBy>мама</cp:lastModifiedBy>
  <cp:revision>47</cp:revision>
  <dcterms:created xsi:type="dcterms:W3CDTF">2013-04-28T20:27:12Z</dcterms:created>
  <dcterms:modified xsi:type="dcterms:W3CDTF">2015-11-29T05:44:17Z</dcterms:modified>
</cp:coreProperties>
</file>