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631834"/>
            <a:ext cx="6400800" cy="11269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Хахурина</a:t>
            </a:r>
            <a:r>
              <a:rPr lang="ru-RU" dirty="0" smtClean="0">
                <a:solidFill>
                  <a:schemeClr val="tx1"/>
                </a:solidFill>
              </a:rPr>
              <a:t> М.П.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СП № 5 ГБОУ ШКОЛЫ № 538 </a:t>
            </a:r>
          </a:p>
          <a:p>
            <a:endParaRPr lang="ru-RU" dirty="0"/>
          </a:p>
        </p:txBody>
      </p:sp>
      <p:pic>
        <p:nvPicPr>
          <p:cNvPr id="4" name="Рисунок 3" descr="P106036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787" y="1201420"/>
            <a:ext cx="5940425" cy="445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«Вот </a:t>
            </a:r>
            <a:r>
              <a:rPr lang="ru-RU" sz="3200" dirty="0" smtClean="0"/>
              <a:t>овощи спор завели на столе -</a:t>
            </a:r>
            <a:br>
              <a:rPr lang="ru-RU" sz="3200" dirty="0" smtClean="0"/>
            </a:br>
            <a:r>
              <a:rPr lang="ru-RU" sz="3200" dirty="0" smtClean="0"/>
              <a:t>Кто лучше, вкусней и нужней на земле:</a:t>
            </a:r>
            <a:br>
              <a:rPr lang="ru-RU" sz="3200" dirty="0" smtClean="0"/>
            </a:br>
            <a:r>
              <a:rPr lang="ru-RU" sz="3200" dirty="0" smtClean="0"/>
              <a:t>Картошка</a:t>
            </a:r>
            <a:r>
              <a:rPr lang="ru-RU" sz="3200" dirty="0" smtClean="0"/>
              <a:t>? </a:t>
            </a:r>
            <a:r>
              <a:rPr lang="ru-RU" sz="3200" dirty="0" smtClean="0"/>
              <a:t>  Капуста</a:t>
            </a:r>
            <a:r>
              <a:rPr lang="ru-RU" sz="3200" dirty="0" smtClean="0"/>
              <a:t>? Морковка? Горох</a:t>
            </a:r>
            <a:r>
              <a:rPr lang="ru-RU" sz="3200" dirty="0" smtClean="0"/>
              <a:t>?</a:t>
            </a:r>
            <a:br>
              <a:rPr lang="ru-RU" sz="3200" dirty="0" smtClean="0"/>
            </a:br>
            <a:r>
              <a:rPr lang="ru-RU" sz="3200" dirty="0" smtClean="0"/>
              <a:t>         Петрушка иль свекла</a:t>
            </a:r>
            <a:r>
              <a:rPr lang="ru-RU" sz="3200" dirty="0" smtClean="0"/>
              <a:t>?   </a:t>
            </a:r>
            <a:r>
              <a:rPr lang="ru-RU" sz="3200" dirty="0" smtClean="0"/>
              <a:t>        Ох</a:t>
            </a:r>
            <a:r>
              <a:rPr lang="ru-RU" sz="3200" dirty="0" smtClean="0"/>
              <a:t>!..»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P106037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336704" cy="452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«Есть у машинки руль и .. ноги</a:t>
            </a:r>
            <a:br>
              <a:rPr lang="ru-RU" dirty="0" smtClean="0"/>
            </a:br>
            <a:r>
              <a:rPr lang="ru-RU" dirty="0" smtClean="0"/>
              <a:t>Что полезней для дороги?»</a:t>
            </a:r>
            <a:endParaRPr lang="ru-RU" dirty="0"/>
          </a:p>
        </p:txBody>
      </p:sp>
      <p:pic>
        <p:nvPicPr>
          <p:cNvPr id="4" name="Рисунок 3" descr="P106016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940425" cy="445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 «Спорт – это жизнь, это – легкость движения!</a:t>
            </a:r>
            <a:br>
              <a:rPr lang="ru-RU" sz="3200" dirty="0" smtClean="0"/>
            </a:br>
            <a:r>
              <a:rPr lang="ru-RU" sz="3200" dirty="0" smtClean="0"/>
              <a:t>     </a:t>
            </a:r>
            <a:r>
              <a:rPr lang="ru-RU" sz="3200" dirty="0" smtClean="0"/>
              <a:t> </a:t>
            </a:r>
            <a:r>
              <a:rPr lang="ru-RU" sz="3200" dirty="0" smtClean="0"/>
              <a:t>Спорт вызывает у всех уважение!»</a:t>
            </a:r>
            <a:endParaRPr lang="ru-RU" sz="3200" dirty="0"/>
          </a:p>
        </p:txBody>
      </p:sp>
      <p:pic>
        <p:nvPicPr>
          <p:cNvPr id="4" name="Рисунок 3" descr="P106015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516489" cy="517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«В </a:t>
            </a:r>
            <a:r>
              <a:rPr lang="ru-RU" sz="3600" dirty="0" smtClean="0"/>
              <a:t>танце, как в жизни, идет бег по кругу:</a:t>
            </a:r>
            <a:br>
              <a:rPr lang="ru-RU" sz="3600" dirty="0" smtClean="0"/>
            </a:br>
            <a:r>
              <a:rPr lang="ru-RU" sz="3600" dirty="0" smtClean="0"/>
              <a:t>И сила, и слабость бегут друг за другом</a:t>
            </a:r>
            <a:r>
              <a:rPr lang="ru-RU" sz="3600" dirty="0" smtClean="0"/>
              <a:t>.»</a:t>
            </a:r>
            <a:endParaRPr lang="ru-RU" sz="3600" dirty="0"/>
          </a:p>
        </p:txBody>
      </p:sp>
      <p:pic>
        <p:nvPicPr>
          <p:cNvPr id="4" name="Рисунок 3" descr="P106014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732513" cy="510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ДЕНЬ ЗДОРОВЬЯ</vt:lpstr>
      <vt:lpstr>«Вот овощи спор завели на столе - Кто лучше, вкусней и нужней на земле: Картошка?   Капуста? Морковка? Горох?          Петрушка иль свекла?           Ох!..» </vt:lpstr>
      <vt:lpstr>«Есть у машинки руль и .. ноги Что полезней для дороги?»</vt:lpstr>
      <vt:lpstr> «Спорт – это жизнь, это – легкость движения!       Спорт вызывает у всех уважение!»</vt:lpstr>
      <vt:lpstr>«В танце, как в жизни, идет бег по кругу: И сила, и слабость бегут друг за другом.»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</dc:title>
  <cp:lastModifiedBy>Aleksey</cp:lastModifiedBy>
  <cp:revision>2</cp:revision>
  <dcterms:modified xsi:type="dcterms:W3CDTF">2015-11-15T10:18:51Z</dcterms:modified>
</cp:coreProperties>
</file>