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9" r:id="rId2"/>
    <p:sldId id="268" r:id="rId3"/>
    <p:sldId id="261" r:id="rId4"/>
    <p:sldId id="260" r:id="rId5"/>
    <p:sldId id="269" r:id="rId6"/>
    <p:sldId id="270" r:id="rId7"/>
    <p:sldId id="266" r:id="rId8"/>
    <p:sldId id="267" r:id="rId9"/>
    <p:sldId id="263" r:id="rId10"/>
    <p:sldId id="256" r:id="rId11"/>
    <p:sldId id="258" r:id="rId12"/>
    <p:sldId id="257" r:id="rId13"/>
    <p:sldId id="264" r:id="rId14"/>
    <p:sldId id="271" r:id="rId15"/>
    <p:sldId id="26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9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8142CC-8910-4E52-9B7E-3A20321166A6}" type="datetimeFigureOut">
              <a:rPr lang="ru-RU" smtClean="0"/>
              <a:t>05.12.2015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2E5931-33F2-4D2C-B97E-CAE4D460EBA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Подготовила</a:t>
            </a:r>
            <a:r>
              <a:rPr lang="ru-RU" baseline="0" dirty="0" smtClean="0"/>
              <a:t> музыкальный руководитель Степанченко Светлана Стефановна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E5931-33F2-4D2C-B97E-CAE4D460EBAB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8A9D6-AEE1-47D7-87F8-11160D5322E0}" type="datetimeFigureOut">
              <a:rPr lang="ru-RU" smtClean="0"/>
              <a:pPr/>
              <a:t>05.12.2015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4967F-427A-4DD2-9163-E524643730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8A9D6-AEE1-47D7-87F8-11160D5322E0}" type="datetimeFigureOut">
              <a:rPr lang="ru-RU" smtClean="0"/>
              <a:pPr/>
              <a:t>05.12.2015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4967F-427A-4DD2-9163-E524643730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8A9D6-AEE1-47D7-87F8-11160D5322E0}" type="datetimeFigureOut">
              <a:rPr lang="ru-RU" smtClean="0"/>
              <a:pPr/>
              <a:t>05.12.2015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4967F-427A-4DD2-9163-E524643730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8A9D6-AEE1-47D7-87F8-11160D5322E0}" type="datetimeFigureOut">
              <a:rPr lang="ru-RU" smtClean="0"/>
              <a:pPr/>
              <a:t>05.12.2015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4967F-427A-4DD2-9163-E524643730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8A9D6-AEE1-47D7-87F8-11160D5322E0}" type="datetimeFigureOut">
              <a:rPr lang="ru-RU" smtClean="0"/>
              <a:pPr/>
              <a:t>05.12.2015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4967F-427A-4DD2-9163-E524643730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8A9D6-AEE1-47D7-87F8-11160D5322E0}" type="datetimeFigureOut">
              <a:rPr lang="ru-RU" smtClean="0"/>
              <a:pPr/>
              <a:t>05.12.2015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4967F-427A-4DD2-9163-E524643730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8A9D6-AEE1-47D7-87F8-11160D5322E0}" type="datetimeFigureOut">
              <a:rPr lang="ru-RU" smtClean="0"/>
              <a:pPr/>
              <a:t>05.12.2015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4967F-427A-4DD2-9163-E524643730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8A9D6-AEE1-47D7-87F8-11160D5322E0}" type="datetimeFigureOut">
              <a:rPr lang="ru-RU" smtClean="0"/>
              <a:pPr/>
              <a:t>05.12.2015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4967F-427A-4DD2-9163-E524643730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8A9D6-AEE1-47D7-87F8-11160D5322E0}" type="datetimeFigureOut">
              <a:rPr lang="ru-RU" smtClean="0"/>
              <a:pPr/>
              <a:t>05.12.2015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4967F-427A-4DD2-9163-E524643730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8A9D6-AEE1-47D7-87F8-11160D5322E0}" type="datetimeFigureOut">
              <a:rPr lang="ru-RU" smtClean="0"/>
              <a:pPr/>
              <a:t>05.12.2015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4967F-427A-4DD2-9163-E524643730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8A9D6-AEE1-47D7-87F8-11160D5322E0}" type="datetimeFigureOut">
              <a:rPr lang="ru-RU" smtClean="0"/>
              <a:pPr/>
              <a:t>05.12.2015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4967F-427A-4DD2-9163-E524643730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A8A9D6-AEE1-47D7-87F8-11160D5322E0}" type="datetimeFigureOut">
              <a:rPr lang="ru-RU" smtClean="0"/>
              <a:pPr/>
              <a:t>05.12.2015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24967F-427A-4DD2-9163-E5246437304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music-fantasy.ru/files/pictures/lesson-chaykovskiy-vremena-goda-dlya-mladshego-vozrast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32" name="Picture 8" descr="http://www.classicalmusicnews.ru/wp-content/uploads/2015/05/P.-I.-CHaykovskiy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265341" cy="2948925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572000" y="1285860"/>
            <a:ext cx="457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6600"/>
                </a:solidFill>
              </a:rPr>
              <a:t>Подготовила музыкальный руководитель Степанченко Светлана Стефановна</a:t>
            </a:r>
            <a:endParaRPr lang="ru-RU" sz="2400" b="1" dirty="0">
              <a:solidFill>
                <a:srgbClr val="0066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music-fantasy.ru/files/pictures/lesson-chaykovsky-vremena-goda-jul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detsad-kitty.ru/uploads/posts/2013-05/1367819419_chaykovskiy-vremena-goda-avgust-60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music-fantasy.ru/files/pictures/lesson-chaykovsky-vremena-goda-sentyab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i2.imageban.ru/out/2012/09/17/5b2d31c8572acdc0ded5608e70e3892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2" name="Picture 6" descr="http://images.myshared.ru/9/864555/slide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i5.imageban.ru/out/2012/11/13/cf3934a345d20864849f98c266adb4e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images.myshared.ru/583401/slide_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music-fantasy.ru/files/pictures/lesson-chaykovsky-vremena-goda-yanva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detsad-kitty.ru/uploads/posts/2013-06/1371529811_lesson-chaykovsky-vremena-goda-fevr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images.myshared.ru/550606/slide_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images.myshared.ru/197441/slide_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music-fantasy.ru/files/pictures/lesson-chaykovsky-vremena-goda-ma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music-fantasy.ru/files/pictures/lesson-chaykovsky-vremena-goda-jun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img1.liveinternet.ru/images/attach/c/5/86/94/86094449_22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-13693"/>
            <a:ext cx="8001024" cy="68716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13</Words>
  <Application>Microsoft Office PowerPoint</Application>
  <PresentationFormat>Экран (4:3)</PresentationFormat>
  <Paragraphs>3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5</cp:revision>
  <dcterms:created xsi:type="dcterms:W3CDTF">2015-10-24T06:31:04Z</dcterms:created>
  <dcterms:modified xsi:type="dcterms:W3CDTF">2015-12-05T19:03:29Z</dcterms:modified>
</cp:coreProperties>
</file>