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110" d="100"/>
          <a:sy n="110" d="100"/>
        </p:scale>
        <p:origin x="8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B3B50-9898-44E9-B39F-7DD80168AA5E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525F6-F8AA-40A0-A844-C34AC533B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95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2DD4-21A7-415A-AA6F-9391E25853B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C5CF-73C6-416E-8EE9-999CF1FBF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2DD4-21A7-415A-AA6F-9391E25853B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C5CF-73C6-416E-8EE9-999CF1FBF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2DD4-21A7-415A-AA6F-9391E25853B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C5CF-73C6-416E-8EE9-999CF1FBF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2DD4-21A7-415A-AA6F-9391E25853B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C5CF-73C6-416E-8EE9-999CF1FBF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2DD4-21A7-415A-AA6F-9391E25853B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C5CF-73C6-416E-8EE9-999CF1FBF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2DD4-21A7-415A-AA6F-9391E25853B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C5CF-73C6-416E-8EE9-999CF1FBF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2DD4-21A7-415A-AA6F-9391E25853B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C5CF-73C6-416E-8EE9-999CF1FBF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2DD4-21A7-415A-AA6F-9391E25853B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C5CF-73C6-416E-8EE9-999CF1FBF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2DD4-21A7-415A-AA6F-9391E25853B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C5CF-73C6-416E-8EE9-999CF1FBF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2DD4-21A7-415A-AA6F-9391E25853B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C5CF-73C6-416E-8EE9-999CF1FBF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2DD4-21A7-415A-AA6F-9391E25853B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C5CF-73C6-416E-8EE9-999CF1FBF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C2DD4-21A7-415A-AA6F-9391E25853B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EC5CF-73C6-416E-8EE9-999CF1FBF5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avilo_20_min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357826"/>
            <a:ext cx="3786214" cy="107157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 литературному чтению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4286256"/>
            <a:ext cx="1378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Тест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ukushka-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8" y="500042"/>
            <a:ext cx="7443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Кто автор этих строк?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14488"/>
            <a:ext cx="496745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«В лесу над росистой поляной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Кукушка встречает рассвет.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тиши её голос стеклянный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Звучит, как вопрос и ответ»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2928934"/>
            <a:ext cx="365927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А) С.Я. Маршак</a:t>
            </a:r>
          </a:p>
          <a:p>
            <a:r>
              <a:rPr lang="ru-RU" sz="3600" b="1" cap="none" spc="0" dirty="0" smtClean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Б) А.Л. </a:t>
            </a:r>
            <a:r>
              <a:rPr lang="ru-RU" sz="3600" b="1" cap="none" spc="0" dirty="0" err="1" smtClean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Барто</a:t>
            </a:r>
            <a:endParaRPr lang="ru-RU" sz="3600" b="1" cap="none" spc="0" dirty="0" smtClean="0">
              <a:ln w="1905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ru-RU" sz="3600" b="1" dirty="0" smtClean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В) Е.А. Благинина</a:t>
            </a:r>
          </a:p>
          <a:p>
            <a:r>
              <a:rPr lang="ru-RU" sz="3600" b="1" cap="none" spc="0" dirty="0" smtClean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Г) С.В. Михалков</a:t>
            </a:r>
            <a:endParaRPr lang="ru-RU" sz="3600" b="1" cap="none" spc="0" dirty="0">
              <a:ln w="1905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let-[5616x3744]-[3241623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756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Кто автор строк?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42984"/>
            <a:ext cx="359688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«Когда мне было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Восемь лет,</a:t>
            </a:r>
          </a:p>
          <a:p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пошла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Смотреть балет».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572008"/>
            <a:ext cx="350043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А) С.Я. Маршак</a:t>
            </a:r>
          </a:p>
          <a:p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Б) А.Л. </a:t>
            </a:r>
            <a:r>
              <a:rPr lang="ru-RU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Барто</a:t>
            </a:r>
            <a:endParaRPr lang="ru-RU" sz="32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32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В) Е.А. Благинина</a:t>
            </a:r>
          </a:p>
          <a:p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Г) С.В. Михалков</a:t>
            </a:r>
            <a:endParaRPr lang="ru-RU" sz="32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_560708131331094575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88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285728"/>
            <a:ext cx="5861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3. Кто автор строк?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643050"/>
            <a:ext cx="650966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50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«Мы сидим и смотрим в окна.</a:t>
            </a:r>
          </a:p>
          <a:p>
            <a:r>
              <a:rPr lang="ru-RU" sz="3600" b="1" spc="50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Тучи по небу летят.</a:t>
            </a:r>
          </a:p>
          <a:p>
            <a:r>
              <a:rPr lang="ru-RU" sz="3600" b="1" cap="none" spc="50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 дворе собаки мокнут,</a:t>
            </a:r>
          </a:p>
          <a:p>
            <a:r>
              <a:rPr lang="ru-RU" sz="3600" b="1" spc="50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Даже лаять не хотят.»</a:t>
            </a:r>
            <a:endParaRPr lang="ru-RU" sz="3600" b="1" cap="none" spc="50" dirty="0" smtClean="0">
              <a:ln w="127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39754" y="3929066"/>
            <a:ext cx="370434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А) С.Я. Маршак</a:t>
            </a:r>
          </a:p>
          <a:p>
            <a:r>
              <a:rPr lang="ru-RU" sz="3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Б) А.Л. </a:t>
            </a:r>
            <a:r>
              <a:rPr lang="ru-RU" sz="36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Барто</a:t>
            </a:r>
            <a:endParaRPr lang="ru-RU" sz="36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В) Е.А. Благинина</a:t>
            </a:r>
          </a:p>
          <a:p>
            <a:r>
              <a:rPr lang="ru-RU" sz="3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Г) С.В. Михалков</a:t>
            </a:r>
            <a:endParaRPr lang="ru-RU" sz="3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lenkiy-slepoy-kotenok-r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3042" y="142852"/>
            <a:ext cx="5861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Кто автор строк?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736"/>
            <a:ext cx="52079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 Я нашла в саду котёнка.</a:t>
            </a:r>
          </a:p>
          <a:p>
            <a:r>
              <a:rPr lang="ru-RU" sz="3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 мяукал тонко-тонко,</a:t>
            </a:r>
          </a:p>
          <a:p>
            <a:r>
              <a:rPr lang="ru-RU" sz="3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 мяукал и дрожал.»</a:t>
            </a:r>
            <a:endParaRPr lang="ru-RU" sz="36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3110" y="3500438"/>
            <a:ext cx="396756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А) С.Я. Маршак</a:t>
            </a:r>
          </a:p>
          <a:p>
            <a:r>
              <a:rPr lang="ru-RU" sz="4000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Б) А.Л. </a:t>
            </a:r>
            <a:r>
              <a:rPr lang="ru-RU" sz="4000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Барто</a:t>
            </a:r>
            <a:endParaRPr lang="ru-RU" sz="4000" cap="none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0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В) Е.А. Благинина</a:t>
            </a:r>
          </a:p>
          <a:p>
            <a:r>
              <a:rPr lang="ru-RU" sz="4000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Г) С.В. Михалков</a:t>
            </a:r>
            <a:endParaRPr lang="ru-RU" sz="4000" cap="none" spc="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sli-rebenku-skuch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219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00430" y="0"/>
            <a:ext cx="576446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ЗАПИШИТЕ АВТОРА И </a:t>
            </a:r>
          </a:p>
          <a:p>
            <a:r>
              <a:rPr lang="ru-RU" sz="36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НАЗВАНИЕ СТИХОТВОРЕНИЯ</a:t>
            </a:r>
          </a:p>
          <a:p>
            <a:r>
              <a:rPr lang="ru-RU" sz="36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КОТОРОМ ЕСТЬ ЭТИ</a:t>
            </a:r>
          </a:p>
          <a:p>
            <a:r>
              <a:rPr lang="ru-RU" sz="36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ru-RU" sz="36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СТРОКИ:</a:t>
            </a:r>
            <a:endParaRPr lang="ru-RU" sz="3600" b="1" cap="all" spc="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2500306"/>
            <a:ext cx="51593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0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«И звучат печально гаммы</a:t>
            </a:r>
          </a:p>
          <a:p>
            <a:r>
              <a:rPr lang="ru-RU" sz="3200" b="0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 нашей комнате без мамы»</a:t>
            </a:r>
            <a:endParaRPr lang="ru-RU" sz="3200" b="0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QTLQUX"/>
  <p:tag name="RESPONSEDETAILS" val="&lt;NewDataSet&gt;&lt;xs:schema id=&quot;NewDataSet&quot; xmlns=&quot;&quot; xmlns:xs=&quot;http://www.w3.org/2001/XMLSchema&quot; xmlns:msdata=&quot;urn:schemas-microsoft-com:xml-msdata&quot;&gt;&lt;xs:element name=&quot;NewDataSet&quot; msdata:IsDataSet=&quot;true&quot; msdata:MainDataTable=&quot;ResponseDetails&quot; msdata:UseCurrentLocale=&quot;true&quot;&gt;&lt;xs:complexType&gt;&lt;xs:choice minOccurs=&quot;0&quot; maxOccurs=&quot;unbounded&quot;&gt;&lt;xs:element name=&quot;ResponseDetails&quot;&gt;&lt;xs:complexType&gt;&lt;xs:sequence&gt;&lt;xs:element name=&quot;Response_List_Id&quot; type=&quot;xs:string&quot; minOccurs=&quot;0&quot; /&gt;&lt;xs:element name=&quot;Activity_ID&quot; type=&quot;xs:string&quot; minOccurs=&quot;0&quot; /&gt;&lt;xs:element name=&quot;Response_List_Name&quot; type=&quot;xs:string&quot; minOccurs=&quot;0&quot; /&gt;&lt;xs:element name=&quot;Slide_Type&quot; type=&quot;xs:string&quot; minOccurs=&quot;0&quot; /&gt;&lt;xs:element name=&quot;Response_List&quot; type=&quot;xs:string&quot; minOccurs=&quot;0&quot; /&gt;&lt;/xs:sequence&gt;&lt;/xs:complexType&gt;&lt;/xs:element&gt;&lt;/xs:choice&gt;&lt;/xs:complexType&gt;&lt;/xs:element&gt;&lt;/xs:schema&gt;&lt;ResponseDetails&gt;&lt;Response_List_Id&gt;Default&lt;/Response_List_Id&gt;&lt;Activity_ID /&gt;&lt;Response_List_Name&gt;Default&lt;/Response_List_Name&gt;&lt;Slide_Type&gt;LikertScale&lt;/Slide_Type&gt;&lt;Response_List&gt;Strongly AgreeÜAgreeÜNeither Agree Nor DisagreeÜDisagreeÜStrongly Disagree&lt;/Response_List&gt;&lt;/ResponseDetails&gt;&lt;ResponseDetails&gt;&lt;Response_List_Id&gt;Custom1&lt;/Response_List_Id&gt;&lt;Activity_ID /&gt;&lt;Response_List_Name&gt;Custom1&lt;/Response_List_Name&gt;&lt;Slide_Type&gt;LikertScale&lt;/Slide_Type&gt;&lt;Response_List /&gt;&lt;/ResponseDetails&gt;&lt;ResponseDetails&gt;&lt;Response_List_Id&gt;Custom2&lt;/Response_List_Id&gt;&lt;Activity_ID /&gt;&lt;Response_List_Name&gt;Custom2&lt;/Response_List_Name&gt;&lt;Slide_Type&gt;LikertScale&lt;/Slide_Type&gt;&lt;Response_List /&gt;&lt;/ResponseDetails&gt;&lt;ResponseDetails&gt;&lt;Response_List_Id&gt;Custom3&lt;/Response_List_Id&gt;&lt;Activity_ID /&gt;&lt;Response_List_Name&gt;Custom3&lt;/Response_List_Name&gt;&lt;Slide_Type&gt;LikertScale&lt;/Slide_Type&gt;&lt;Response_List /&gt;&lt;/ResponseDetails&gt;&lt;ResponseDetails&gt;&lt;Response_List_Id&gt;Custom4&lt;/Response_List_Id&gt;&lt;Activity_ID /&gt;&lt;Response_List_Name&gt;Custom4&lt;/Response_List_Name&gt;&lt;Slide_Type&gt;LikertScale&lt;/Slide_Type&gt;&lt;Response_List /&gt;&lt;/ResponseDetails&gt;&lt;ResponseDetails&gt;&lt;Response_List_Id&gt;Custom5&lt;/Response_List_Id&gt;&lt;Activity_ID /&gt;&lt;Response_List_Name&gt;Custom5&lt;/Response_List_Name&gt;&lt;Slide_Type&gt;LikertScale&lt;/Slide_Type&gt;&lt;Response_List /&gt;&lt;/ResponseDetails&gt;&lt;ResponseDetails&gt;&lt;Response_List_Id&gt;Text&lt;/Response_List_Id&gt;&lt;Activity_ID /&gt;&lt;Response_List_Name&gt;Text (Essay)&lt;/Response_List_Name&gt;&lt;Slide_Type&gt;LikertScale&lt;/Slide_Type&gt;&lt;Response_List /&gt;&lt;/ResponseDetails&gt;&lt;/NewDataSet&gt;"/>
  <p:tag name="DEMOGRAPHICDETAILS" val="&lt;NewDataSet&gt;&lt;xs:schema id=&quot;NewDataSet&quot; xmlns=&quot;&quot; xmlns:xs=&quot;http://www.w3.org/2001/XMLSchema&quot; xmlns:msdata=&quot;urn:schemas-microsoft-com:xml-msdata&quot;&gt;&lt;xs:element name=&quot;NewDataSet&quot; msdata:IsDataSet=&quot;true&quot; msdata:MainDataTable=&quot;DemographicDetails&quot; msdata:UseCurrentLocale=&quot;true&quot;&gt;&lt;xs:complexType&gt;&lt;xs:choice minOccurs=&quot;0&quot; maxOccurs=&quot;unbounded&quot;&gt;&lt;xs:element name=&quot;DemographicDetails&quot;&gt;&lt;xs:complexType&gt;&lt;xs:sequence&gt;&lt;xs:element name=&quot;Demographic_Id&quot; type=&quot;xs:int&quot; minOccurs=&quot;0&quot; /&gt;&lt;xs:element name=&quot;Demographic_Value&quot; type=&quot;xs:string&quot; minOccurs=&quot;0&quot; /&gt;&lt;/xs:sequence&gt;&lt;/xs:complexType&gt;&lt;/xs:element&gt;&lt;/xs:choice&gt;&lt;/xs:complexType&gt;&lt;/xs:element&gt;&lt;/xs:schema&gt;&lt;DemographicDetails&gt;&lt;Demographic_Id&gt;1&lt;/Demographic_Id&gt;&lt;Demographic_Value&gt;Возраст&lt;/Demographic_Value&gt;&lt;/DemographicDetails&gt;&lt;DemographicDetails&gt;&lt;Demographic_Id&gt;2&lt;/Demographic_Id&gt;&lt;Demographic_Value&gt;Внешность&lt;/Demographic_Value&gt;&lt;/DemographicDetails&gt;&lt;DemographicDetails&gt;&lt;Demographic_Id&gt;3&lt;/Demographic_Id&gt;&lt;Demographic_Value&gt;Пол&lt;/Demographic_Value&gt;&lt;/DemographicDetails&gt;&lt;DemographicDetails&gt;&lt;Demographic_Id&gt;4&lt;/Demographic_Id&gt;&lt;Demographic_Value&gt;Язык&lt;/Demographic_Value&gt;&lt;/DemographicDetails&gt;&lt;DemographicDetails&gt;&lt;Demographic_Id&gt;5&lt;/Demographic_Id&gt;&lt;Demographic_Value&gt;Семейное положение&lt;/Demographic_Value&gt;&lt;/DemographicDetails&gt;&lt;DemographicDetails&gt;&lt;Demographic_Id&gt;6&lt;/Demographic_Id&gt;&lt;Demographic_Value&gt;Национальность&lt;/Demographic_Value&gt;&lt;/DemographicDetails&gt;&lt;DemographicDetails&gt;&lt;Demographic_Id&gt;7&lt;/Demographic_Id&gt;&lt;Demographic_Value&gt;оккупация&lt;/Demographic_Value&gt;&lt;/DemographicDetails&gt;&lt;DemographicDetails&gt;&lt;Demographic_Id&gt;8&lt;/Demographic_Id&gt;&lt;Demographic_Value&gt;религия&lt;/Demographic_Value&gt;&lt;/DemographicDetails&gt;&lt;/NewDataSe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10"/>
  <p:tag name="MARKS" val="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204</Words>
  <Application>Microsoft Office PowerPoint</Application>
  <PresentationFormat>Экран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MSPUTNIK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eXPerience</dc:creator>
  <cp:lastModifiedBy>каб 5</cp:lastModifiedBy>
  <cp:revision>11</cp:revision>
  <dcterms:created xsi:type="dcterms:W3CDTF">2015-04-07T16:38:02Z</dcterms:created>
  <dcterms:modified xsi:type="dcterms:W3CDTF">2015-11-23T12:49:26Z</dcterms:modified>
</cp:coreProperties>
</file>