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8"/>
  </p:notesMasterIdLst>
  <p:sldIdLst>
    <p:sldId id="319" r:id="rId2"/>
    <p:sldId id="309" r:id="rId3"/>
    <p:sldId id="308" r:id="rId4"/>
    <p:sldId id="271" r:id="rId5"/>
    <p:sldId id="307" r:id="rId6"/>
    <p:sldId id="370" r:id="rId7"/>
    <p:sldId id="311" r:id="rId8"/>
    <p:sldId id="313" r:id="rId9"/>
    <p:sldId id="369" r:id="rId10"/>
    <p:sldId id="371" r:id="rId11"/>
    <p:sldId id="260" r:id="rId12"/>
    <p:sldId id="372" r:id="rId13"/>
    <p:sldId id="373" r:id="rId14"/>
    <p:sldId id="315" r:id="rId15"/>
    <p:sldId id="368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6600"/>
    <a:srgbClr val="FF3300"/>
    <a:srgbClr val="00FFCC"/>
    <a:srgbClr val="00FF00"/>
    <a:srgbClr val="0000FF"/>
    <a:srgbClr val="6600CC"/>
    <a:srgbClr val="FF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1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F1C584A-36A2-4F2E-94BD-B6B5273A0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EC504-933F-4D3F-BFEF-96D5D8452073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80330-3889-41F5-B4F9-2031EAA571E2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по щелчку. Щелчок для продолжения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E87D6-A144-4091-8245-D1DFB53D954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0C95-7CB9-4ED9-9640-6E6055B48C36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– по щелчку. Щелчок для продолжения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238BC-BFBA-48EF-9ABD-B5D550F298C1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Звук включается по щелчку. Щелчок для продолжения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6B4201-2467-4022-9E67-697416957296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Звук включается по щелчку. Щелчок для продолжения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4C99C-DA18-4367-BE8D-22EAE376748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Анимация на слайде по щелчку. Щелчок для продолжения.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48F03-ECFB-4D3E-A01F-FF1B031BBE1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Щелчок для продолжения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CF7DF-F91C-4EA2-9FA9-48AE301A3912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Щелчок для продолжения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C815B-D765-418A-AA0C-6C3DCE7E8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E4F85-7F9A-4ECC-8186-5B54857E7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EDE00-8BB9-4822-9A7D-83000C70C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2BEA0-C4E4-47ED-A050-A3C2218FE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042D-2653-42FF-A9E2-EDE5A0BB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B393F-03F0-4E50-B81E-658954EFA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FDE44-EB36-4916-A344-BF526A010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A4E4-558C-4BE3-A1F8-F4F8DD12F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33EA1-340B-4BC3-9E9C-BDCF40EA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09ECE-210A-4824-AF5C-B6CF2C468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2FB35-9BB5-42C8-9B6E-E6A879AA6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3413D605-BDF7-41F8-B0E2-FAA1524B9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://pushkin.niv.ru/images/mesta/mesta_12_3.jpg" TargetMode="Externa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0" Type="http://schemas.openxmlformats.org/officeDocument/2006/relationships/image" Target="../media/image11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65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6"/>
          <p:cNvSpPr>
            <a:spLocks noChangeArrowheads="1"/>
          </p:cNvSpPr>
          <p:nvPr/>
        </p:nvSpPr>
        <p:spPr bwMode="auto">
          <a:xfrm>
            <a:off x="1042988" y="1700213"/>
            <a:ext cx="1008062" cy="2016125"/>
          </a:xfrm>
          <a:prstGeom prst="ellipse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Oval 7"/>
          <p:cNvSpPr>
            <a:spLocks noChangeArrowheads="1"/>
          </p:cNvSpPr>
          <p:nvPr/>
        </p:nvSpPr>
        <p:spPr bwMode="auto">
          <a:xfrm>
            <a:off x="1042988" y="1844675"/>
            <a:ext cx="936625" cy="1512888"/>
          </a:xfrm>
          <a:prstGeom prst="ellipse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8" descr="сказки ри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285518">
            <a:off x="228600" y="1792288"/>
            <a:ext cx="1903413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34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03850">
            <a:off x="620713" y="4260850"/>
            <a:ext cx="159067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2571750"/>
            <a:ext cx="32956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kurkin_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5821">
            <a:off x="6659563" y="1844675"/>
            <a:ext cx="19526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19859">
            <a:off x="6516688" y="4365625"/>
            <a:ext cx="20875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28012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Сказки А.С.Пушкина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Documents and Settings\Admin\Рабочий стол\Пушкин\boldino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39497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Admin\Рабочий стол\Пушкин\boldino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643313"/>
            <a:ext cx="39290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357688" y="357188"/>
            <a:ext cx="478631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6 мая 1830 г. состоялась. помолвка Пушкина с Натальей Гончаровой. Отец выделил ему деревеньку Кистеневку с 200 душами крестьян, расположенную в Нижегородской губернии, вблизи от отцовского имения с.Болдино. Поэт отправился туда. В Болдинскую осень талант Пушкина достиг полного расцвета. </a:t>
            </a:r>
          </a:p>
        </p:txBody>
      </p:sp>
      <p:pic>
        <p:nvPicPr>
          <p:cNvPr id="5" name="Picture 1" descr="E:\новое\новое\boldino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69863"/>
            <a:ext cx="4000500" cy="645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Тригорское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3500438"/>
            <a:ext cx="47101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143125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10"/>
          <p:cNvSpPr>
            <a:spLocks noChangeArrowheads="1"/>
          </p:cNvSpPr>
          <p:nvPr/>
        </p:nvSpPr>
        <p:spPr bwMode="auto">
          <a:xfrm>
            <a:off x="4071938" y="4549775"/>
            <a:ext cx="42148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Много мест в необъятной России исходил и исколесил за свою жизнь А. С. Пушкин. Одни места лишь промелькнули за окном его кибитки, в иных он задерживался – на дни, месяцы, годы. Но где бы поэт ни был, он писал – писал стихи, поэмы, повести.</a:t>
            </a:r>
          </a:p>
        </p:txBody>
      </p:sp>
      <p:sp>
        <p:nvSpPr>
          <p:cNvPr id="12292" name="Прямоугольник 11"/>
          <p:cNvSpPr>
            <a:spLocks noChangeArrowheads="1"/>
          </p:cNvSpPr>
          <p:nvPr/>
        </p:nvSpPr>
        <p:spPr bwMode="auto">
          <a:xfrm>
            <a:off x="4000500" y="428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18 февраля 1831 г. в церкви Вознесения Господня состоялось его венчание с Н.Н.Гончаровой. Первые месяцы семейной жизни он провел с женой в Москве, сняв квартиру на Арбате </a:t>
            </a:r>
          </a:p>
        </p:txBody>
      </p:sp>
      <p:pic>
        <p:nvPicPr>
          <p:cNvPr id="12293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57188"/>
            <a:ext cx="357187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043" descr="Памятник Пушкину и Натали на Арба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313"/>
            <a:ext cx="4022725" cy="6424612"/>
          </a:xfrm>
          <a:prstGeom prst="rect">
            <a:avLst/>
          </a:prstGeom>
          <a:noFill/>
          <a:ln w="28575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:\новое\новое\pushkina_m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214313"/>
            <a:ext cx="20002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 descr="E:\новое\новое\pushkina_n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8"/>
            <a:ext cx="2127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E:\новое\новое\pushkin_a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3857625"/>
            <a:ext cx="19431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E:\новое\новое\pushkin_g_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759200"/>
            <a:ext cx="1762125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2286000" y="3105150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У А.С.Пушкина и Натальи Гончаровой было четверо детей</a:t>
            </a:r>
            <a:endParaRPr lang="ru-RU"/>
          </a:p>
        </p:txBody>
      </p:sp>
      <p:sp>
        <p:nvSpPr>
          <p:cNvPr id="13319" name="Прямоугольник 6"/>
          <p:cNvSpPr>
            <a:spLocks noChangeArrowheads="1"/>
          </p:cNvSpPr>
          <p:nvPr/>
        </p:nvSpPr>
        <p:spPr bwMode="auto">
          <a:xfrm>
            <a:off x="6643688" y="4143375"/>
            <a:ext cx="23574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Младший сын, Григорий Александрович Пушкин </a:t>
            </a:r>
            <a:br>
              <a:rPr lang="ru-RU" i="1">
                <a:latin typeface="Bookman Old Style" pitchFamily="18" charset="0"/>
              </a:rPr>
            </a:br>
            <a:r>
              <a:rPr lang="ru-RU" i="1">
                <a:latin typeface="Bookman Old Style" pitchFamily="18" charset="0"/>
              </a:rPr>
              <a:t>(1835-1913г.) </a:t>
            </a:r>
          </a:p>
        </p:txBody>
      </p:sp>
      <p:sp>
        <p:nvSpPr>
          <p:cNvPr id="13320" name="Прямоугольник 7"/>
          <p:cNvSpPr>
            <a:spLocks noChangeArrowheads="1"/>
          </p:cNvSpPr>
          <p:nvPr/>
        </p:nvSpPr>
        <p:spPr bwMode="auto">
          <a:xfrm>
            <a:off x="6643688" y="714375"/>
            <a:ext cx="2500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Младшая дочь, Наталья Александровна Пушкина </a:t>
            </a:r>
            <a:br>
              <a:rPr lang="ru-RU" i="1">
                <a:latin typeface="Bookman Old Style" pitchFamily="18" charset="0"/>
              </a:rPr>
            </a:br>
            <a:r>
              <a:rPr lang="ru-RU" i="1">
                <a:latin typeface="Bookman Old Style" pitchFamily="18" charset="0"/>
              </a:rPr>
              <a:t>(1836-1913г.)</a:t>
            </a:r>
          </a:p>
        </p:txBody>
      </p:sp>
      <p:sp>
        <p:nvSpPr>
          <p:cNvPr id="13321" name="Прямоугольник 8"/>
          <p:cNvSpPr>
            <a:spLocks noChangeArrowheads="1"/>
          </p:cNvSpPr>
          <p:nvPr/>
        </p:nvSpPr>
        <p:spPr bwMode="auto">
          <a:xfrm>
            <a:off x="142875" y="857250"/>
            <a:ext cx="2286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Старшая дочь, </a:t>
            </a:r>
          </a:p>
          <a:p>
            <a:r>
              <a:rPr lang="ru-RU" i="1">
                <a:latin typeface="Bookman Old Style" pitchFamily="18" charset="0"/>
              </a:rPr>
              <a:t>Мария Александровна </a:t>
            </a:r>
          </a:p>
          <a:p>
            <a:r>
              <a:rPr lang="ru-RU" i="1">
                <a:latin typeface="Bookman Old Style" pitchFamily="18" charset="0"/>
              </a:rPr>
              <a:t>Пушкина </a:t>
            </a:r>
            <a:br>
              <a:rPr lang="ru-RU" i="1">
                <a:latin typeface="Bookman Old Style" pitchFamily="18" charset="0"/>
              </a:rPr>
            </a:br>
            <a:r>
              <a:rPr lang="ru-RU" i="1">
                <a:latin typeface="Bookman Old Style" pitchFamily="18" charset="0"/>
              </a:rPr>
              <a:t>(1832-1919г.) </a:t>
            </a:r>
          </a:p>
        </p:txBody>
      </p:sp>
      <p:sp>
        <p:nvSpPr>
          <p:cNvPr id="13322" name="Прямоугольник 9"/>
          <p:cNvSpPr>
            <a:spLocks noChangeArrowheads="1"/>
          </p:cNvSpPr>
          <p:nvPr/>
        </p:nvSpPr>
        <p:spPr bwMode="auto">
          <a:xfrm>
            <a:off x="285750" y="4143375"/>
            <a:ext cx="2143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Старший сын, Александр Александрович Пушкин </a:t>
            </a:r>
            <a:br>
              <a:rPr lang="ru-RU" i="1">
                <a:latin typeface="Bookman Old Style" pitchFamily="18" charset="0"/>
              </a:rPr>
            </a:br>
            <a:r>
              <a:rPr lang="ru-RU" i="1">
                <a:latin typeface="Bookman Old Style" pitchFamily="18" charset="0"/>
              </a:rPr>
              <a:t>(1833-1914г.)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Пушкин\dantes_h1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714375"/>
            <a:ext cx="2571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Admin\Рабочий стол\Пушкин\Duel_of_Pushlin_and_dAnthes_Naumov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071813"/>
            <a:ext cx="43386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429125" y="1285875"/>
            <a:ext cx="35004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В начале 1834 г. в Петербурге появился француз барон Дантес. Он влюбился в жену Пушкина и стал за ней ухаживать.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285875" y="3643313"/>
            <a:ext cx="3000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8 февраля 1837 года, в 5-м часу вечера, на Черной речке в Петербурге состоялась роковая дуэль, на которой Пушкин был смертельно ранен.</a:t>
            </a:r>
          </a:p>
        </p:txBody>
      </p:sp>
      <p:pic>
        <p:nvPicPr>
          <p:cNvPr id="6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-142875"/>
            <a:ext cx="6357938" cy="719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Руслан и Люджмила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357563"/>
            <a:ext cx="1905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Сказка о царе Салтане1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975" y="1916113"/>
            <a:ext cx="1531938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 descr="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141663"/>
            <a:ext cx="20383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667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4048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72537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913" y="188913"/>
            <a:ext cx="12827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93111903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188913"/>
            <a:ext cx="19050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1" descr="94021704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36449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98120515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1916113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3" descr="5400004254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32588" y="4797425"/>
            <a:ext cx="16986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5" descr="Руслан и Людмила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56100" y="1052513"/>
            <a:ext cx="19050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6" descr="Сказка о попе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341438"/>
            <a:ext cx="135413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Сказка о царе Салтане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8913"/>
            <a:ext cx="1636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 rot="-5400000">
            <a:off x="1079500" y="1952625"/>
            <a:ext cx="1512888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900113" y="1412875"/>
            <a:ext cx="10795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45" name="Picture 5" descr="Рисунок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32781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Сказка о рыба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92375"/>
            <a:ext cx="15367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931119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20713"/>
            <a:ext cx="16303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8" descr="9812051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5400004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365625"/>
            <a:ext cx="190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 descr="Руслан и Людмил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908050"/>
            <a:ext cx="16700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Сказка о поп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221163"/>
            <a:ext cx="16859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/>
          <p:cNvSpPr>
            <a:spLocks noChangeArrowheads="1" noChangeShapeType="1" noTextEdit="1"/>
          </p:cNvSpPr>
          <p:nvPr/>
        </p:nvSpPr>
        <p:spPr bwMode="auto">
          <a:xfrm>
            <a:off x="827088" y="765175"/>
            <a:ext cx="6337300" cy="54721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Сказка о царе Салтане1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8913"/>
            <a:ext cx="1636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 rot="-5400000">
            <a:off x="1079500" y="1952625"/>
            <a:ext cx="1512888" cy="2592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00113" y="1412875"/>
            <a:ext cx="1079500" cy="20875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7" name="Picture 5" descr="Рисунок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3375"/>
            <a:ext cx="3278188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Сказка о рыбак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492375"/>
            <a:ext cx="15367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5" descr="9311190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20713"/>
            <a:ext cx="1630363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7" descr="98120515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29972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8" descr="5400004254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4365625"/>
            <a:ext cx="19050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0" descr="Руслан и Людмил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908050"/>
            <a:ext cx="16700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21" descr="Сказка о попе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4221163"/>
            <a:ext cx="16859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pushk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44434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 rot="-1182688">
            <a:off x="0" y="692150"/>
            <a:ext cx="5834063" cy="129698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Александр  Сергеевич  Пушкин</a:t>
            </a:r>
          </a:p>
        </p:txBody>
      </p:sp>
      <p:pic>
        <p:nvPicPr>
          <p:cNvPr id="119815" name="Picture 7" descr="Гвидон 1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925763"/>
            <a:ext cx="177800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Picture 9" descr="Пушкин 0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333375"/>
            <a:ext cx="12192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0" descr="Кот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3789363"/>
            <a:ext cx="1882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9" descr="Рисунок7_0.tmp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1857375"/>
            <a:ext cx="2319337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3786188" y="4500563"/>
            <a:ext cx="51435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6 июня 1799 года </a:t>
            </a:r>
          </a:p>
          <a:p>
            <a:r>
              <a:rPr lang="ru-RU" i="1">
                <a:latin typeface="Bookman Old Style" pitchFamily="18" charset="0"/>
              </a:rPr>
              <a:t>в Москве в дворянской помещичьей семье Пушкиных родился мальчик, которому суждено было стать одним из величайших поэтов России.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boldino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214813"/>
            <a:ext cx="3033713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0" descr="pushkin_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7188"/>
            <a:ext cx="3052762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pushkin_s_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357188"/>
            <a:ext cx="3071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4214813" y="44291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Отец, </a:t>
            </a:r>
          </a:p>
          <a:p>
            <a:r>
              <a:rPr lang="ru-RU" i="1" u="sng">
                <a:latin typeface="Bookman Old Style" pitchFamily="18" charset="0"/>
              </a:rPr>
              <a:t>Сергей Львович</a:t>
            </a:r>
            <a:r>
              <a:rPr lang="ru-RU" i="1">
                <a:latin typeface="Bookman Old Style" pitchFamily="18" charset="0"/>
              </a:rPr>
              <a:t>, небогатый помещик, человек образованный, хорошо знал литературу, </a:t>
            </a:r>
          </a:p>
          <a:p>
            <a:r>
              <a:rPr lang="ru-RU" i="1">
                <a:latin typeface="Bookman Old Style" pitchFamily="18" charset="0"/>
              </a:rPr>
              <a:t>был знаком со многими русскими писателями и сам немного писал.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pushkina_n_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214313"/>
            <a:ext cx="24225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Родословное дерево Пушкиных, (акварель, неизвестный художник, начало XIX века; центральный музей 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6861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Прадедушка Абрам Ганниба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3000375"/>
            <a:ext cx="2789237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Пушкин ребенок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500313"/>
            <a:ext cx="24860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215063" y="214313"/>
            <a:ext cx="27146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>
                <a:latin typeface="Bookman Old Style" pitchFamily="18" charset="0"/>
              </a:rPr>
              <a:t>Мать, </a:t>
            </a:r>
          </a:p>
          <a:p>
            <a:r>
              <a:rPr lang="ru-RU" sz="1600" i="1" u="sng">
                <a:latin typeface="Bookman Old Style" pitchFamily="18" charset="0"/>
              </a:rPr>
              <a:t>Надежда Осиповна</a:t>
            </a:r>
            <a:r>
              <a:rPr lang="ru-RU" sz="1600" i="1">
                <a:latin typeface="Bookman Old Style" pitchFamily="18" charset="0"/>
              </a:rPr>
              <a:t>, приходилась внучкой арапу Петра </a:t>
            </a:r>
            <a:r>
              <a:rPr lang="en-US" sz="1600" i="1">
                <a:latin typeface="Bookman Old Style" pitchFamily="18" charset="0"/>
              </a:rPr>
              <a:t>I</a:t>
            </a:r>
            <a:r>
              <a:rPr lang="ru-RU" sz="1600" i="1">
                <a:latin typeface="Bookman Old Style" pitchFamily="18" charset="0"/>
              </a:rPr>
              <a:t>, впоследствии русскому генералу Ганнибалу</a:t>
            </a:r>
            <a:r>
              <a:rPr lang="ru-RU" sz="16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Пушкин\pavlischeva_o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1146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Documents and Settings\Admin\Рабочий стол\Пушкин\pushkin_l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14313"/>
            <a:ext cx="28717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3286125" y="928688"/>
            <a:ext cx="2643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Детей в семье Пушкиных было трое. Старшая -Ольга,  второй  - Александр и младший – Лёвушка, любимец семьи.</a:t>
            </a:r>
          </a:p>
        </p:txBody>
      </p:sp>
      <p:pic>
        <p:nvPicPr>
          <p:cNvPr id="5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500438"/>
            <a:ext cx="1920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Прямоугольник 5"/>
          <p:cNvSpPr>
            <a:spLocks noChangeArrowheads="1"/>
          </p:cNvSpPr>
          <p:nvPr/>
        </p:nvSpPr>
        <p:spPr bwMode="auto">
          <a:xfrm>
            <a:off x="785813" y="3429000"/>
            <a:ext cx="2238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Ольга Сергеевна</a:t>
            </a:r>
          </a:p>
        </p:txBody>
      </p:sp>
      <p:sp>
        <p:nvSpPr>
          <p:cNvPr id="7175" name="Прямоугольник 6"/>
          <p:cNvSpPr>
            <a:spLocks noChangeArrowheads="1"/>
          </p:cNvSpPr>
          <p:nvPr/>
        </p:nvSpPr>
        <p:spPr bwMode="auto">
          <a:xfrm>
            <a:off x="6643688" y="3571875"/>
            <a:ext cx="1925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Лев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Сергеевич</a:t>
            </a:r>
          </a:p>
        </p:txBody>
      </p:sp>
      <p:sp>
        <p:nvSpPr>
          <p:cNvPr id="7176" name="Прямоугольник 7"/>
          <p:cNvSpPr>
            <a:spLocks noChangeArrowheads="1"/>
          </p:cNvSpPr>
          <p:nvPr/>
        </p:nvSpPr>
        <p:spPr bwMode="auto">
          <a:xfrm>
            <a:off x="3286125" y="5857875"/>
            <a:ext cx="284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Александр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Сергеевич</a:t>
            </a:r>
          </a:p>
        </p:txBody>
      </p:sp>
      <p:pic>
        <p:nvPicPr>
          <p:cNvPr id="9" name="Picture 6" descr="C:\Documents and Settings\Admin\Рабочий стол\Пушкин\pushkin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500438"/>
            <a:ext cx="1920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Documents and Settings\Admin\Рабочий стол\пушкин1\ar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785938"/>
            <a:ext cx="251936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Пушкин 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2632075"/>
            <a:ext cx="1725612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i_pushki_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9F3"/>
              </a:clrFrom>
              <a:clrTo>
                <a:srgbClr val="FFF9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365625"/>
            <a:ext cx="1905000" cy="21812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197" name="Прямоугольник 6"/>
          <p:cNvSpPr>
            <a:spLocks noChangeArrowheads="1"/>
          </p:cNvSpPr>
          <p:nvPr/>
        </p:nvSpPr>
        <p:spPr bwMode="auto">
          <a:xfrm>
            <a:off x="3571875" y="285750"/>
            <a:ext cx="5143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Любовь к родному языку маленькому Пушкину привили бабушка, Мария Алексеевна Ганнибал, превосходно говорившая и писавшая по-русски, и </a:t>
            </a:r>
          </a:p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няня Арина Родионовна.</a:t>
            </a:r>
          </a:p>
        </p:txBody>
      </p:sp>
      <p:pic>
        <p:nvPicPr>
          <p:cNvPr id="8" name="Picture 3" descr="C:\Documents and Settings\Admin\Рабочий стол\Пушкин\gannibal_m_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142875"/>
            <a:ext cx="272415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Прямоугольник 9"/>
          <p:cNvSpPr>
            <a:spLocks noChangeArrowheads="1"/>
          </p:cNvSpPr>
          <p:nvPr/>
        </p:nvSpPr>
        <p:spPr bwMode="auto">
          <a:xfrm>
            <a:off x="571500" y="3857625"/>
            <a:ext cx="278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Ганнибал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Мария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Алексеевна</a:t>
            </a:r>
          </a:p>
        </p:txBody>
      </p:sp>
      <p:sp>
        <p:nvSpPr>
          <p:cNvPr id="8200" name="Прямоугольник 11"/>
          <p:cNvSpPr>
            <a:spLocks noChangeArrowheads="1"/>
          </p:cNvSpPr>
          <p:nvPr/>
        </p:nvSpPr>
        <p:spPr bwMode="auto">
          <a:xfrm>
            <a:off x="6357938" y="2143125"/>
            <a:ext cx="2500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Яковлева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i="1">
                <a:latin typeface="Bookman Old Style" pitchFamily="18" charset="0"/>
                <a:cs typeface="Times New Roman" pitchFamily="18" charset="0"/>
              </a:rPr>
              <a:t>Арина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>
                <a:latin typeface="Bookman Old Style" pitchFamily="18" charset="0"/>
                <a:cs typeface="Times New Roman" pitchFamily="18" charset="0"/>
              </a:rPr>
              <a:t>Родионовна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6" descr="Рисунок2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87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7" descr="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3375"/>
            <a:ext cx="18335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 descr="Рисунок3_0.t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428625"/>
            <a:ext cx="314325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сканирование0002"/>
          <p:cNvPicPr>
            <a:picLocks noChangeAspect="1" noChangeArrowheads="1"/>
          </p:cNvPicPr>
          <p:nvPr/>
        </p:nvPicPr>
        <p:blipFill>
          <a:blip r:embed="rId6"/>
          <a:srcRect b="-259"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lide0010_image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85750"/>
            <a:ext cx="3651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slide0018_image0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500313"/>
            <a:ext cx="31496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4214813" y="14287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Bookman Old Style" pitchFamily="18" charset="0"/>
              </a:rPr>
              <a:t>В 12 лет Александр был отвезен учиться в новое, только что открывшееся  </a:t>
            </a:r>
            <a:r>
              <a:rPr lang="ru-RU" i="1" u="sng">
                <a:latin typeface="Bookman Old Style" pitchFamily="18" charset="0"/>
              </a:rPr>
              <a:t>19 октября 1811 г. </a:t>
            </a:r>
            <a:r>
              <a:rPr lang="ru-RU" i="1">
                <a:latin typeface="Bookman Old Style" pitchFamily="18" charset="0"/>
              </a:rPr>
              <a:t>учебное заведение - </a:t>
            </a:r>
            <a:r>
              <a:rPr lang="ru-RU" i="1" u="sng">
                <a:latin typeface="Bookman Old Style" pitchFamily="18" charset="0"/>
              </a:rPr>
              <a:t>Царскосельский Лицей </a:t>
            </a:r>
            <a:r>
              <a:rPr lang="ru-RU" i="1">
                <a:latin typeface="Bookman Old Style" pitchFamily="18" charset="0"/>
              </a:rPr>
              <a:t>под Петербургом, место, где располагалась летняя резиденция русских императоров</a:t>
            </a: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142875" y="3857625"/>
            <a:ext cx="5286375" cy="13843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 i="1">
                <a:cs typeface="Times New Roman" pitchFamily="18" charset="0"/>
              </a:rPr>
              <a:t>Императорский Царскосельский Лицей был создан для образования и воспитания юношества, предназначенного к «важнейшим частям службы Государственной».</a:t>
            </a:r>
            <a:endParaRPr lang="ru-RU" sz="900"/>
          </a:p>
          <a:p>
            <a:pPr eaLnBrk="0" hangingPunct="0"/>
            <a:r>
              <a:rPr lang="ru-RU" sz="1200" i="1">
                <a:cs typeface="Times New Roman" pitchFamily="18" charset="0"/>
              </a:rPr>
              <a:t>В своих правах Лицей приравнивался к российским университетам и находился под особым покровительством Александра </a:t>
            </a:r>
            <a:r>
              <a:rPr lang="en-US" sz="1200" i="1">
                <a:cs typeface="Times New Roman" pitchFamily="18" charset="0"/>
              </a:rPr>
              <a:t>I</a:t>
            </a:r>
            <a:r>
              <a:rPr lang="ru-RU" sz="1200" i="1">
                <a:cs typeface="Times New Roman" pitchFamily="18" charset="0"/>
              </a:rPr>
              <a:t>. В Лицей принимали дворянских мальчиков 10-12 лет по результатам вступительных экзаменов.</a:t>
            </a:r>
            <a:endParaRPr lang="ru-RU"/>
          </a:p>
        </p:txBody>
      </p:sp>
      <p:pic>
        <p:nvPicPr>
          <p:cNvPr id="7" name="Picture 7" descr="Пушкин в Царском Селе, картина Ильи Репина, 19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50"/>
            <a:ext cx="97837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0080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3442</TotalTime>
  <Words>487</Words>
  <Application>Microsoft PowerPoint</Application>
  <PresentationFormat>Экран (4:3)</PresentationFormat>
  <Paragraphs>53</Paragraphs>
  <Slides>16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Bookman Old Style</vt:lpstr>
      <vt:lpstr>Calibri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rc fio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Дидактическое  пособие</dc:title>
  <dc:creator>dvk</dc:creator>
  <cp:lastModifiedBy>UVRCB</cp:lastModifiedBy>
  <cp:revision>301</cp:revision>
  <dcterms:created xsi:type="dcterms:W3CDTF">2002-12-06T06:21:27Z</dcterms:created>
  <dcterms:modified xsi:type="dcterms:W3CDTF">2015-11-29T16:12:27Z</dcterms:modified>
</cp:coreProperties>
</file>