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69" r:id="rId17"/>
    <p:sldId id="273" r:id="rId18"/>
    <p:sldId id="272" r:id="rId19"/>
    <p:sldId id="271" r:id="rId20"/>
    <p:sldId id="270" r:id="rId21"/>
    <p:sldId id="268" r:id="rId22"/>
    <p:sldId id="267" r:id="rId23"/>
    <p:sldId id="266" r:id="rId24"/>
    <p:sldId id="265" r:id="rId25"/>
    <p:sldId id="264" r:id="rId26"/>
    <p:sldId id="263" r:id="rId27"/>
    <p:sldId id="262" r:id="rId28"/>
    <p:sldId id="261" r:id="rId29"/>
    <p:sldId id="260" r:id="rId30"/>
    <p:sldId id="259" r:id="rId31"/>
    <p:sldId id="258" r:id="rId32"/>
    <p:sldId id="25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8FEE-76F5-44A5-9841-D581DCC207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F7A2-1C97-4110-84D2-A44DFC57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367240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FFC000"/>
                </a:solidFill>
                <a:latin typeface="Segoe Print" pitchFamily="2" charset="0"/>
              </a:rPr>
              <a:t>Самуил Яковлевич </a:t>
            </a:r>
            <a:r>
              <a:rPr lang="ru-RU" sz="6000" dirty="0" smtClean="0">
                <a:solidFill>
                  <a:srgbClr val="FFC000"/>
                </a:solidFill>
                <a:latin typeface="Segoe Print" pitchFamily="2" charset="0"/>
              </a:rPr>
              <a:t>Маршак</a:t>
            </a:r>
            <a:endParaRPr lang="ru-RU" sz="4000" dirty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1026" name="Picture 2" descr="http://img.espicture.ru/5/samuil-maryshak-kartinki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052736"/>
            <a:ext cx="4032448" cy="4506382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620688"/>
            <a:ext cx="7344816" cy="556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620688"/>
            <a:ext cx="7560840" cy="5532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620688"/>
            <a:ext cx="7542213" cy="5676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548680"/>
            <a:ext cx="7704856" cy="578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692696"/>
            <a:ext cx="7416824" cy="5587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620688"/>
            <a:ext cx="7272808" cy="5602000"/>
          </a:xfrm>
          <a:prstGeom prst="rect">
            <a:avLst/>
          </a:prstGeom>
          <a:noFill/>
          <a:ln w="15875">
            <a:solidFill>
              <a:schemeClr val="tx1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620688"/>
            <a:ext cx="7416824" cy="5558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764704"/>
            <a:ext cx="7344816" cy="5491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692696"/>
            <a:ext cx="7056784" cy="5525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692696"/>
            <a:ext cx="7128792" cy="5525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latin typeface="Segoe Print" pitchFamily="2" charset="0"/>
              </a:rPr>
              <a:t>«Пожар»</a:t>
            </a:r>
            <a:endParaRPr lang="ru-RU" sz="6000" dirty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http://www.fairyroom.ru/wp-content/uploads/2012/08/kw8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620688"/>
            <a:ext cx="3456384" cy="5040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http://mvki.ucoz.ru/img/konashev-pozhar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060848"/>
            <a:ext cx="2376264" cy="31379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Пожар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3861048"/>
            <a:ext cx="3312368" cy="236220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764704"/>
            <a:ext cx="7200800" cy="5419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620688"/>
            <a:ext cx="7056784" cy="5563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620688"/>
            <a:ext cx="7128792" cy="5563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692696"/>
            <a:ext cx="7272808" cy="5525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980728"/>
            <a:ext cx="7560840" cy="4670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692696"/>
            <a:ext cx="7056784" cy="5491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908720"/>
            <a:ext cx="7272808" cy="4987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836712"/>
            <a:ext cx="7272808" cy="5237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836712"/>
            <a:ext cx="7704856" cy="512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980728"/>
            <a:ext cx="7776864" cy="4833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Рисунок в книге С.Я. Маршак 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404664"/>
            <a:ext cx="6120680" cy="604867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908720"/>
            <a:ext cx="7560840" cy="4886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908720"/>
            <a:ext cx="7632848" cy="495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  <a:latin typeface="Segoe Print" pitchFamily="2" charset="0"/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rgbClr val="FFC000"/>
                </a:solidFill>
                <a:latin typeface="Segoe Print" pitchFamily="2" charset="0"/>
              </a:rPr>
              <a:t> за внимание!</a:t>
            </a:r>
            <a:endParaRPr lang="ru-RU" sz="6600" dirty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32772" name="Picture 4" descr="http://img-fotki.yandex.ru/get/4125/47407354.b6c/0_119489_9c43b4db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3573016"/>
            <a:ext cx="3456384" cy="24814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55903 -0.002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://img-fotki.yandex.ru/get/15579/51667439.511/0_106cd3_b8c10c44_L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404664"/>
            <a:ext cx="6048672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276872"/>
            <a:ext cx="46085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ru-RU" sz="19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69269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C000"/>
                </a:solidFill>
                <a:latin typeface="Segoe Print" pitchFamily="2" charset="0"/>
              </a:rPr>
              <a:t>  Звони</a:t>
            </a:r>
            <a:endParaRPr lang="ru-RU" sz="8000" dirty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5134" name="Picture 14" descr="http://cdn.mysitemyway.com/icons-watermarks/flat-circle-white-on-ios-pink-gradient/classica/classica_traditional-telephone/classica_traditional-telephone_flat-circle-white-on-ios-pink-gradient_1024x102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348880"/>
            <a:ext cx="3284983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://player.myshared.ru/1236064/data/images/img3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548680"/>
            <a:ext cx="6905570" cy="57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908720"/>
            <a:ext cx="7866757" cy="4775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692696"/>
            <a:ext cx="7650733" cy="5465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kola2009.ucoz.ru/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Пожар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620688"/>
            <a:ext cx="7650733" cy="5465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</Words>
  <Application>Microsoft Office PowerPoint</Application>
  <PresentationFormat>Экран (4:3)</PresentationFormat>
  <Paragraphs>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2015-11-29T14:42:37Z</dcterms:created>
  <dcterms:modified xsi:type="dcterms:W3CDTF">2015-11-29T16:18:39Z</dcterms:modified>
</cp:coreProperties>
</file>