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1)</a:t>
            </a:r>
            <a:endParaRPr lang="ru-RU" sz="8000" b="1" dirty="0" smtClean="0"/>
          </a:p>
          <a:p>
            <a:pPr algn="ctr"/>
            <a:r>
              <a:rPr lang="ru-RU" sz="8000" b="1" dirty="0" smtClean="0"/>
              <a:t> К сумме чисел 320 и 80 прибавить 120</a:t>
            </a:r>
            <a:endParaRPr lang="ru-RU" sz="8000" b="1" dirty="0"/>
          </a:p>
        </p:txBody>
      </p:sp>
    </p:spTree>
  </p:cSld>
  <p:clrMapOvr>
    <a:masterClrMapping/>
  </p:clrMapOvr>
  <p:transition advClick="0" advTm="19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71691"/>
            <a:ext cx="763284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2</a:t>
            </a:r>
            <a:r>
              <a:rPr lang="en-US" sz="6600" b="1" dirty="0" smtClean="0"/>
              <a:t>)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 </a:t>
            </a:r>
            <a:r>
              <a:rPr lang="ru-RU" sz="8000" b="1" dirty="0" smtClean="0"/>
              <a:t>К разности чисел </a:t>
            </a:r>
          </a:p>
          <a:p>
            <a:pPr algn="ctr"/>
            <a:r>
              <a:rPr lang="ru-RU" sz="8000" b="1" dirty="0" smtClean="0"/>
              <a:t>280 и 30 </a:t>
            </a:r>
          </a:p>
          <a:p>
            <a:pPr algn="ctr"/>
            <a:r>
              <a:rPr lang="ru-RU" sz="8000" b="1" dirty="0" smtClean="0"/>
              <a:t>прибавить 18</a:t>
            </a:r>
            <a:endParaRPr lang="ru-RU" sz="8000" b="1" dirty="0"/>
          </a:p>
        </p:txBody>
      </p:sp>
    </p:spTree>
  </p:cSld>
  <p:clrMapOvr>
    <a:masterClrMapping/>
  </p:clrMapOvr>
  <p:transition advClick="0" advTm="19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7484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/>
              <a:t>3</a:t>
            </a:r>
            <a:r>
              <a:rPr lang="en-US" sz="8000" b="1" dirty="0" smtClean="0"/>
              <a:t>)</a:t>
            </a:r>
            <a:endParaRPr lang="ru-RU" sz="8000" b="1" dirty="0" smtClean="0"/>
          </a:p>
          <a:p>
            <a:pPr algn="ctr"/>
            <a:r>
              <a:rPr lang="ru-RU" sz="8000" b="1" dirty="0" smtClean="0"/>
              <a:t> Делимое 630 делитель 70.Чему равно частное?</a:t>
            </a:r>
            <a:endParaRPr lang="ru-RU" sz="8000" b="1" dirty="0"/>
          </a:p>
        </p:txBody>
      </p:sp>
    </p:spTree>
  </p:cSld>
  <p:clrMapOvr>
    <a:masterClrMapping/>
  </p:clrMapOvr>
  <p:transition advClick="0" advTm="1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3245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/>
              <a:t>4</a:t>
            </a:r>
            <a:r>
              <a:rPr lang="en-US" sz="8000" b="1" dirty="0" smtClean="0"/>
              <a:t>)</a:t>
            </a:r>
            <a:endParaRPr lang="ru-RU" sz="8000" b="1" dirty="0" smtClean="0"/>
          </a:p>
          <a:p>
            <a:pPr algn="ctr"/>
            <a:r>
              <a:rPr lang="ru-RU" sz="8000" b="1" dirty="0" smtClean="0"/>
              <a:t>Первый множитель 1, второй множитель 792.Чему равно произведение?</a:t>
            </a:r>
            <a:endParaRPr lang="ru-RU" sz="8000" b="1" dirty="0"/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/>
              <a:t>5</a:t>
            </a:r>
            <a:r>
              <a:rPr lang="en-US" sz="8000" b="1" dirty="0" smtClean="0"/>
              <a:t>)</a:t>
            </a:r>
            <a:endParaRPr lang="ru-RU" sz="8000" b="1" dirty="0" smtClean="0"/>
          </a:p>
          <a:p>
            <a:pPr algn="ctr"/>
            <a:r>
              <a:rPr lang="ru-RU" sz="8000" b="1" dirty="0" smtClean="0"/>
              <a:t>Произведение чисел 80 и 3 разделить на 6</a:t>
            </a:r>
            <a:endParaRPr lang="ru-RU" sz="8000" b="1" dirty="0"/>
          </a:p>
        </p:txBody>
      </p:sp>
    </p:spTree>
  </p:cSld>
  <p:clrMapOvr>
    <a:masterClrMapping/>
  </p:clrMapOvr>
  <p:transition advClick="0" advTm="19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/>
              <a:t>6)</a:t>
            </a:r>
          </a:p>
          <a:p>
            <a:pPr algn="ctr"/>
            <a:r>
              <a:rPr lang="ru-RU" sz="8000" b="1" dirty="0" smtClean="0"/>
              <a:t>Сколько граммов </a:t>
            </a:r>
          </a:p>
          <a:p>
            <a:pPr algn="ctr"/>
            <a:r>
              <a:rPr lang="ru-RU" sz="8000" b="1" dirty="0" smtClean="0"/>
              <a:t>в 7 килограммах?</a:t>
            </a:r>
            <a:endParaRPr lang="ru-RU" sz="8000" b="1" dirty="0"/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/>
              <a:t>7</a:t>
            </a:r>
            <a:r>
              <a:rPr lang="en-US" sz="8000" b="1" dirty="0" smtClean="0"/>
              <a:t>)</a:t>
            </a:r>
            <a:endParaRPr lang="ru-RU" sz="8000" b="1" dirty="0" smtClean="0"/>
          </a:p>
          <a:p>
            <a:pPr algn="ctr"/>
            <a:r>
              <a:rPr lang="ru-RU" sz="8000" b="1" dirty="0" smtClean="0"/>
              <a:t> Какое число содержит </a:t>
            </a:r>
          </a:p>
          <a:p>
            <a:pPr algn="ctr"/>
            <a:r>
              <a:rPr lang="ru-RU" sz="8000" b="1" dirty="0" smtClean="0"/>
              <a:t>6 тыс.85дес.3ед.?</a:t>
            </a:r>
            <a:endParaRPr lang="ru-RU" sz="8000" b="1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16832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/>
              <a:t>9</a:t>
            </a:r>
            <a:r>
              <a:rPr lang="en-US" sz="8000" b="1" dirty="0" smtClean="0"/>
              <a:t>)</a:t>
            </a:r>
            <a:endParaRPr lang="ru-RU" sz="8000" b="1" dirty="0" smtClean="0"/>
          </a:p>
          <a:p>
            <a:pPr algn="ctr"/>
            <a:r>
              <a:rPr lang="ru-RU" sz="8000" b="1" dirty="0" smtClean="0"/>
              <a:t> 1 Т +1Ц= … КГ</a:t>
            </a:r>
            <a:endParaRPr lang="ru-RU" sz="8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0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800" b="1" u="sng" dirty="0" smtClean="0"/>
              <a:t>ОТВЕТЫ:</a:t>
            </a:r>
          </a:p>
          <a:p>
            <a:r>
              <a:rPr lang="ru-RU" sz="4800" b="1" dirty="0" smtClean="0"/>
              <a:t>1)520</a:t>
            </a:r>
          </a:p>
          <a:p>
            <a:r>
              <a:rPr lang="ru-RU" sz="4800" b="1" dirty="0" smtClean="0"/>
              <a:t>2)268</a:t>
            </a:r>
          </a:p>
          <a:p>
            <a:r>
              <a:rPr lang="ru-RU" sz="4800" b="1" dirty="0" smtClean="0"/>
              <a:t>3)9</a:t>
            </a:r>
          </a:p>
          <a:p>
            <a:r>
              <a:rPr lang="ru-RU" sz="4800" b="1" dirty="0" smtClean="0"/>
              <a:t>4)792</a:t>
            </a:r>
          </a:p>
          <a:p>
            <a:r>
              <a:rPr lang="ru-RU" sz="4800" b="1" dirty="0" smtClean="0"/>
              <a:t>5)40</a:t>
            </a:r>
          </a:p>
          <a:p>
            <a:r>
              <a:rPr lang="ru-RU" sz="4800" b="1" dirty="0" smtClean="0"/>
              <a:t>6)7000 кг</a:t>
            </a:r>
          </a:p>
          <a:p>
            <a:r>
              <a:rPr lang="ru-RU" sz="4800" b="1" dirty="0" smtClean="0"/>
              <a:t>7)6853</a:t>
            </a:r>
          </a:p>
          <a:p>
            <a:r>
              <a:rPr lang="ru-RU" sz="4800" b="1" dirty="0" smtClean="0"/>
              <a:t>8)1100 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93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Диляра</cp:lastModifiedBy>
  <cp:revision>5</cp:revision>
  <dcterms:created xsi:type="dcterms:W3CDTF">2015-02-01T13:51:44Z</dcterms:created>
  <dcterms:modified xsi:type="dcterms:W3CDTF">2015-02-02T07:32:52Z</dcterms:modified>
</cp:coreProperties>
</file>