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64" r:id="rId9"/>
    <p:sldId id="262" r:id="rId10"/>
    <p:sldId id="259" r:id="rId11"/>
    <p:sldId id="260" r:id="rId12"/>
    <p:sldId id="26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3C53EB-A89D-48CD-ABCD-E0E625EE3D5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3116"/>
            <a:ext cx="8482091" cy="278608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В.Ф.Одое</a:t>
            </a:r>
            <a:r>
              <a:rPr lang="ru-RU" sz="5400" b="1" spc="300" dirty="0" smtClean="0">
                <a:ln w="11430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вский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«Мороз Иванович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32" y="714356"/>
            <a:ext cx="9106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Литературное чтение </a:t>
            </a:r>
          </a:p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2 класс</a:t>
            </a: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153.photobucket.com/albums/s230/dvervzimu1/o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35069"/>
            <a:ext cx="4871102" cy="68930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42856" y="4929198"/>
            <a:ext cx="7015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Рукодельница у  Мороза Ивановича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153.photobucket.com/albums/s230/dvervzimu1/o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32708"/>
            <a:ext cx="5271392" cy="68907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5929330"/>
            <a:ext cx="587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Ленивица у Мороза Ивановича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153.photobucket.com/albums/s230/dvervzimu1/o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-59751"/>
            <a:ext cx="4929222" cy="692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143644"/>
            <a:ext cx="1073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Какова твоя работа, такова и награда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2.labirint.ru/books/187626/scrn_big_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00496" y="428603"/>
            <a:ext cx="4365620" cy="3287945"/>
          </a:xfrm>
          <a:prstGeom prst="rect">
            <a:avLst/>
          </a:prstGeom>
          <a:noFill/>
        </p:spPr>
      </p:pic>
      <p:pic>
        <p:nvPicPr>
          <p:cNvPr id="3" name="Picture 8" descr="http://mmedia.ozon.ru/multimedia/books_covers/c200/100158517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8596" y="1577569"/>
            <a:ext cx="3143272" cy="451116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14745" y="4357694"/>
            <a:ext cx="5000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1.Отличаются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ли сказки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«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</a:rPr>
              <a:t>Морозко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»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«Мороз Иванович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? 2.Чем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Одоевский В.Ф. - Кухня. Лекции Господина Пуфа о кухонном иск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071934" cy="496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357686" y="42860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/>
              <a:t>Владимир Федорович Одоевский родился 11 августа 1803 г. в Москве в семье крупного чиновника. Впрочем, в разных источниках называются и 8, и 9 августа, а также 1804 г. вместо 1803.</a:t>
            </a:r>
          </a:p>
          <a:p>
            <a:pPr algn="just"/>
            <a:r>
              <a:rPr lang="ru-RU" b="1" dirty="0" smtClean="0"/>
              <a:t>Одоевский принадлежал к старинному княжескому роду (отец вел свою родословную от легендарного варяга </a:t>
            </a:r>
            <a:r>
              <a:rPr lang="ru-RU" b="1" dirty="0" err="1" smtClean="0"/>
              <a:t>Рюрика</a:t>
            </a:r>
            <a:r>
              <a:rPr lang="ru-RU" b="1" dirty="0" smtClean="0"/>
              <a:t>), Род Одоевских обеднел к моменту его рождения, а отец его умер, когда мальчику не было и пяти лет. Мать вторично вышла замуж, ребенок рос в семье родственников отца, назначенных его опекунами; отношения с ними были сложными. В раннем детстве начинается дружба с двоюродным братом – будущим декабристом А.И. Одоевским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Биография, Одоевский Владимир Федорович. (+ фото) - SLOVO.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0042"/>
            <a:ext cx="389413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500042"/>
            <a:ext cx="4429124" cy="6021387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marL="448056" lvl="0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1816 г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Владимир Федорович Одоевский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поступает в Московский университетский благородный пансион, дававший глубокое и всестороннее образование. Здесь юноша с особенным интересом изучал философию. Также он активно посещает литературные кружки, заседания Общества любителей российской словесности. Печататься Одоевский начинает уже в годы учебы: первые произведения («Разговор о том, как опасно быть тщеславным», «Дни досад») выходят в журнале «Вестник Европы».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Известные журналисты, Владимир Федорович Одоев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857232"/>
            <a:ext cx="39258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42844" y="1142984"/>
            <a:ext cx="4140200" cy="602138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1822 г., окончив пансион с золотой медалью, молодой человек погрузился в науки, в литературные и философские занятия. Он изучает анатомию, физику, химию, технику.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Пётр Фёдорович Соколов Picture Gallery - Photo Gallery -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604"/>
            <a:ext cx="2808288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http://www.runivers.ru/upload/iblock/3a2/levitsky%20s_ih000000990_odoevsky%20vf-1_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429000"/>
            <a:ext cx="25923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07950" y="-24"/>
            <a:ext cx="4892678" cy="61658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48056" lvl="0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1826 г.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Владимир Федорович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Одоевский женится и переезжает в Петербург. 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 поступает на службу в Цензурный комитет Министерства внутренних дел. Он является одним из авторов первых законов об авторском праве.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последующие десятилетия имя его широко известно, он находится в самом центре литературной и культурной жизни России, сотрудничает с «Литературной газетой», с альманахом «Северные цветы». А.С. Пушкин приглашает его участвовать в издании задуманного им журнала «Современник».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литературном салоне В.Ф. Одоевского собираются выдающиеся писатели Пушкин, Крылов, Грибоедов, 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Гогол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ь, Лермонтов, Тургенев, Достоевский, Островский, музыканты Глинка, Даргомыжский, издатели, ученые, путешественники.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25416"/>
            <a:ext cx="8572528" cy="56896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1833 г. были изданы «Пестрые сказки». В 1834 г. отдельно опубликован «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Городок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табакерке», одна из лучших во всей мировой словесности литературных сказок, выдерживающая сравнение с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андерсеновскими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ставшая непременным чтением русских детей.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Хрестоматийным детским чтением стали также «Сказки и повести для детей дедушки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Иринея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«Последний квартет Бетховена», «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Opere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Cavaliere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Giambatista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Piranese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«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Себастиан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Бах»; 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повести «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Сегелиель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«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Косморама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«Сильфида», «Саламандра». </a:t>
            </a:r>
          </a:p>
          <a:p>
            <a:pPr marL="448056" lvl="0" indent="-384048" algn="just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 государственный чиновник и общественный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 Владимир Федорович Одоевский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активно занимался просвещением народа. Он был одним из издателей сборников «Сельское чтение», где помещались популярные статьи по самым различным проблемам – от медицинских и гигиенических до религиозно-нравственных. Он стал также одним из основателей Общества посещения бедных и в течение нескольких десятилетий играл видную роль в развитии российской благотворительности.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hrono.ru/biograf/bio_o/odoevski_v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0"/>
            <a:ext cx="2857500" cy="3609976"/>
          </a:xfrm>
          <a:prstGeom prst="rect">
            <a:avLst/>
          </a:prstGeom>
          <a:noFill/>
        </p:spPr>
      </p:pic>
      <p:pic>
        <p:nvPicPr>
          <p:cNvPr id="4" name="Picture 2" descr="odoevsky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366597"/>
            <a:ext cx="1928826" cy="2491403"/>
          </a:xfrm>
          <a:prstGeom prst="rect">
            <a:avLst/>
          </a:prstGeom>
          <a:noFill/>
        </p:spPr>
      </p:pic>
      <p:pic>
        <p:nvPicPr>
          <p:cNvPr id="5" name="Picture 4" descr="http://i153.photobucket.com/albums/s230/dvervzimu1/o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38"/>
            <a:ext cx="2250119" cy="3071834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6" name="Picture 8" descr="http://mmedia.ozon.ru/multimedia/books_covers/c200/1001585171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215074" y="3643314"/>
            <a:ext cx="2074005" cy="297657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</p:pic>
      <p:sp>
        <p:nvSpPr>
          <p:cNvPr id="7" name="Прямоугольник 6"/>
          <p:cNvSpPr/>
          <p:nvPr/>
        </p:nvSpPr>
        <p:spPr>
          <a:xfrm>
            <a:off x="1643043" y="2714620"/>
            <a:ext cx="6500858" cy="132993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Владимир Федорович Одоевский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mmedia.ozon.ru/multimedia/books_covers/c200/100158517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5984" y="0"/>
            <a:ext cx="4786346" cy="6869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153.photobucket.com/albums/s230/dvervzimu1/o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3438"/>
            <a:ext cx="4872412" cy="68145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3108" y="4286256"/>
            <a:ext cx="2246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Ленивица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9" y="4214818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Р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укодельница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</TotalTime>
  <Words>249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Sveta</cp:lastModifiedBy>
  <cp:revision>12</cp:revision>
  <dcterms:created xsi:type="dcterms:W3CDTF">2011-09-15T15:46:44Z</dcterms:created>
  <dcterms:modified xsi:type="dcterms:W3CDTF">2015-11-30T06:16:50Z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364720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