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7" r:id="rId3"/>
    <p:sldId id="264" r:id="rId4"/>
    <p:sldId id="261" r:id="rId5"/>
    <p:sldId id="262" r:id="rId6"/>
    <p:sldId id="265" r:id="rId7"/>
    <p:sldId id="263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1044" y="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FF75D47-13F7-410B-8DFA-CDD0971A45DD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2D61AE6-EA74-489A-AF7E-87015C6CB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75D47-13F7-410B-8DFA-CDD0971A45DD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1AE6-EA74-489A-AF7E-87015C6CB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75D47-13F7-410B-8DFA-CDD0971A45DD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1AE6-EA74-489A-AF7E-87015C6CB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FF75D47-13F7-410B-8DFA-CDD0971A45DD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1AE6-EA74-489A-AF7E-87015C6CB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FF75D47-13F7-410B-8DFA-CDD0971A45DD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2D61AE6-EA74-489A-AF7E-87015C6CB74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FF75D47-13F7-410B-8DFA-CDD0971A45DD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2D61AE6-EA74-489A-AF7E-87015C6CB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FF75D47-13F7-410B-8DFA-CDD0971A45DD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2D61AE6-EA74-489A-AF7E-87015C6CB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75D47-13F7-410B-8DFA-CDD0971A45DD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61AE6-EA74-489A-AF7E-87015C6CB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FF75D47-13F7-410B-8DFA-CDD0971A45DD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2D61AE6-EA74-489A-AF7E-87015C6CB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FF75D47-13F7-410B-8DFA-CDD0971A45DD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2D61AE6-EA74-489A-AF7E-87015C6CB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FF75D47-13F7-410B-8DFA-CDD0971A45DD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2D61AE6-EA74-489A-AF7E-87015C6CB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FF75D47-13F7-410B-8DFA-CDD0971A45DD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2D61AE6-EA74-489A-AF7E-87015C6CB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www.libex.ru/dimg/1922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0"/>
            <a:ext cx="3390900" cy="4572000"/>
          </a:xfrm>
          <a:prstGeom prst="rect">
            <a:avLst/>
          </a:prstGeom>
          <a:noFill/>
        </p:spPr>
      </p:pic>
      <p:pic>
        <p:nvPicPr>
          <p:cNvPr id="16390" name="Picture 6" descr="http://www.likebook.ru/store/pictures/18/18876/100000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0100" y="0"/>
            <a:ext cx="3581399" cy="5114925"/>
          </a:xfrm>
          <a:prstGeom prst="rect">
            <a:avLst/>
          </a:prstGeom>
          <a:noFill/>
        </p:spPr>
      </p:pic>
      <p:pic>
        <p:nvPicPr>
          <p:cNvPr id="16394" name="Picture 10" descr="http://files.books.ru/pic/1554001-1555000/1554921/0015549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0"/>
            <a:ext cx="3786214" cy="5072098"/>
          </a:xfrm>
          <a:prstGeom prst="rect">
            <a:avLst/>
          </a:prstGeom>
          <a:noFill/>
        </p:spPr>
      </p:pic>
      <p:pic>
        <p:nvPicPr>
          <p:cNvPr id="16396" name="Picture 12" descr="http://static.ozone.ru/multimedia/books_covers/100358289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928794" y="285728"/>
            <a:ext cx="3267075" cy="5114925"/>
          </a:xfrm>
          <a:prstGeom prst="rect">
            <a:avLst/>
          </a:prstGeom>
          <a:noFill/>
        </p:spPr>
      </p:pic>
      <p:pic>
        <p:nvPicPr>
          <p:cNvPr id="16400" name="Picture 16" descr="http://www.jr.lv/objs/shop/978985170184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57422" y="928670"/>
            <a:ext cx="3281364" cy="4524376"/>
          </a:xfrm>
          <a:prstGeom prst="rect">
            <a:avLst/>
          </a:prstGeom>
          <a:noFill/>
        </p:spPr>
      </p:pic>
      <p:pic>
        <p:nvPicPr>
          <p:cNvPr id="1026" name="Picture 2" descr="http://federacia.ru/foto/original/414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00364" y="1357298"/>
            <a:ext cx="3571900" cy="4857784"/>
          </a:xfrm>
          <a:prstGeom prst="rect">
            <a:avLst/>
          </a:prstGeom>
          <a:noFill/>
        </p:spPr>
      </p:pic>
      <p:pic>
        <p:nvPicPr>
          <p:cNvPr id="19458" name="Picture 2" descr="http://img-fotki.yandex.ru/get/2712/19411616.16c/0_8f6c8_608b6e31_XL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929058" y="1714488"/>
            <a:ext cx="3571900" cy="4900611"/>
          </a:xfrm>
          <a:prstGeom prst="rect">
            <a:avLst/>
          </a:prstGeom>
          <a:noFill/>
        </p:spPr>
      </p:pic>
      <p:pic>
        <p:nvPicPr>
          <p:cNvPr id="19460" name="Picture 4" descr="http://www.bukvaved.net/uploads/posts/2011-03/1301071582_240a4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57818" y="2357406"/>
            <a:ext cx="3429024" cy="450059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91238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Какие самые дорогие камни гранились в мастерской?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72066" y="1428736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изумруды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214311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С кем автор сравнивает </a:t>
            </a:r>
            <a:r>
              <a:rPr lang="ru-RU" sz="3200" b="1" dirty="0" err="1" smtClean="0">
                <a:solidFill>
                  <a:srgbClr val="FFFF00"/>
                </a:solidFill>
              </a:rPr>
              <a:t>Прошку</a:t>
            </a:r>
            <a:r>
              <a:rPr lang="ru-RU" sz="3200" b="1" dirty="0" smtClean="0">
                <a:solidFill>
                  <a:srgbClr val="FFFF00"/>
                </a:solidFill>
              </a:rPr>
              <a:t>?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3000372"/>
            <a:ext cx="71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 пауком и маленьким голодным зверьком.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4071943"/>
            <a:ext cx="750923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Для чего годилась мастерская по словам Алексея </a:t>
            </a:r>
            <a:r>
              <a:rPr lang="ru-RU" sz="3200" b="1" dirty="0" err="1" smtClean="0">
                <a:solidFill>
                  <a:srgbClr val="FFFF00"/>
                </a:solidFill>
              </a:rPr>
              <a:t>Иваныча</a:t>
            </a:r>
            <a:r>
              <a:rPr lang="ru-RU" sz="3200" b="1" dirty="0" smtClean="0">
                <a:solidFill>
                  <a:srgbClr val="FFFF00"/>
                </a:solidFill>
              </a:rPr>
              <a:t>?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29058" y="5286388"/>
            <a:ext cx="4565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Только свиней держать.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00042"/>
            <a:ext cx="9572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Как </a:t>
            </a:r>
            <a:r>
              <a:rPr lang="ru-RU" sz="3200" b="1" dirty="0" err="1" smtClean="0">
                <a:solidFill>
                  <a:srgbClr val="FFFF00"/>
                </a:solidFill>
              </a:rPr>
              <a:t>Ермилыч</a:t>
            </a:r>
            <a:r>
              <a:rPr lang="ru-RU" sz="3200" b="1" dirty="0" smtClean="0">
                <a:solidFill>
                  <a:srgbClr val="FFFF00"/>
                </a:solidFill>
              </a:rPr>
              <a:t>  называл  рубины и сапфиры?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43636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м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57752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</a:rPr>
              <a:t>ы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14810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т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868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с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28926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б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43042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у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00100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</a:rPr>
              <a:t>з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00100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643042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285984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928926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571868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214810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857752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500694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143636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Picture 2" descr="http://best-pictures.ru/animashki/knigi/knigi-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214818"/>
            <a:ext cx="2714644" cy="235745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1214414" y="2000240"/>
            <a:ext cx="6786610" cy="2428892"/>
          </a:xfrm>
          <a:prstGeom prst="wav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Игра со зрителями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071546"/>
            <a:ext cx="8597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Какой камень был редкостью в мастерской?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29520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т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43636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</a:rPr>
              <a:t>р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0694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</a:rPr>
              <a:t>д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</a:rPr>
              <a:t>н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14810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868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с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28926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к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85984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е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43042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л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00100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429520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786578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143636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500694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857752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214810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71868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928926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285984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643042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000100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Picture 2" descr="http://best-pictures.ru/animashki/knigi/knigi-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214818"/>
            <a:ext cx="2714644" cy="235745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1214414" y="1142984"/>
            <a:ext cx="6000792" cy="2214554"/>
          </a:xfrm>
          <a:prstGeom prst="wave">
            <a:avLst>
              <a:gd name="adj1" fmla="val 12500"/>
              <a:gd name="adj2" fmla="val 0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Финальная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4000" b="1" dirty="0" smtClean="0">
                <a:solidFill>
                  <a:srgbClr val="FF0000"/>
                </a:solidFill>
              </a:rPr>
              <a:t>игра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42918"/>
            <a:ext cx="100727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Каким словом выразился </a:t>
            </a:r>
            <a:r>
              <a:rPr lang="ru-RU" sz="3200" b="1" dirty="0" err="1" smtClean="0">
                <a:solidFill>
                  <a:srgbClr val="FFFF00"/>
                </a:solidFill>
              </a:rPr>
              <a:t>Спирька</a:t>
            </a:r>
            <a:r>
              <a:rPr lang="ru-RU" sz="3200" b="1" dirty="0" smtClean="0">
                <a:solidFill>
                  <a:srgbClr val="FFFF00"/>
                </a:solidFill>
              </a:rPr>
              <a:t> про то,</a:t>
            </a:r>
          </a:p>
          <a:p>
            <a:r>
              <a:rPr lang="ru-RU" sz="3200" b="1" dirty="0" smtClean="0">
                <a:solidFill>
                  <a:srgbClr val="FFFF00"/>
                </a:solidFill>
              </a:rPr>
              <a:t> что Алексей </a:t>
            </a:r>
            <a:r>
              <a:rPr lang="ru-RU" sz="3200" b="1" dirty="0" err="1" smtClean="0">
                <a:solidFill>
                  <a:srgbClr val="FFFF00"/>
                </a:solidFill>
              </a:rPr>
              <a:t>Иваныч</a:t>
            </a:r>
            <a:r>
              <a:rPr lang="ru-RU" sz="3200" b="1" dirty="0" smtClean="0">
                <a:solidFill>
                  <a:srgbClr val="FFFF00"/>
                </a:solidFill>
              </a:rPr>
              <a:t> ни за что взял </a:t>
            </a:r>
          </a:p>
          <a:p>
            <a:r>
              <a:rPr lang="ru-RU" sz="3200" b="1" dirty="0" smtClean="0">
                <a:solidFill>
                  <a:srgbClr val="FFFF00"/>
                </a:solidFill>
              </a:rPr>
              <a:t> с барыни деньги?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72198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л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86314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ч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43372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00430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</a:rPr>
              <a:t>п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488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л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14546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о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71604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к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28662" y="285749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о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28662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571604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214546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500430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857488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786314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143372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429256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072198" y="285749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" descr="http://best-pictures.ru/animashki/knigi/knigi-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000504"/>
            <a:ext cx="2714644" cy="235745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1571604" y="1500174"/>
            <a:ext cx="5572164" cy="2428892"/>
          </a:xfrm>
          <a:prstGeom prst="wav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err="1" smtClean="0">
                <a:solidFill>
                  <a:srgbClr val="C00000"/>
                </a:solidFill>
              </a:rPr>
              <a:t>Суперигра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357166"/>
            <a:ext cx="82153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Каких камней  не заказывала барыня, а Алексей </a:t>
            </a:r>
            <a:r>
              <a:rPr lang="ru-RU" sz="3200" b="1" dirty="0" err="1" smtClean="0">
                <a:solidFill>
                  <a:srgbClr val="FFFF00"/>
                </a:solidFill>
              </a:rPr>
              <a:t>Иваныч</a:t>
            </a:r>
            <a:r>
              <a:rPr lang="ru-RU" sz="3200" b="1" dirty="0" smtClean="0">
                <a:solidFill>
                  <a:srgbClr val="FFFF00"/>
                </a:solidFill>
              </a:rPr>
              <a:t>  дал их для неё?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00892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</a:rPr>
              <a:t>ы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57950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</a:rPr>
              <a:t>н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5008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2066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</a:rPr>
              <a:t>д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29124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</a:rPr>
              <a:t>н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86182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43240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м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00298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</a:rPr>
              <a:t>ь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57356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л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14414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000892" y="2143116"/>
            <a:ext cx="571504" cy="5715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357950" y="2143116"/>
            <a:ext cx="571504" cy="5715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715008" y="2143116"/>
            <a:ext cx="571504" cy="5715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072066" y="2143116"/>
            <a:ext cx="571504" cy="5715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429124" y="2143116"/>
            <a:ext cx="571504" cy="5715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786182" y="2143116"/>
            <a:ext cx="571504" cy="5715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143240" y="2143116"/>
            <a:ext cx="571504" cy="5715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2143116"/>
            <a:ext cx="571504" cy="5715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857356" y="2143116"/>
            <a:ext cx="571504" cy="5715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214414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Picture 2" descr="http://best-pictures.ru/animashki/knigi/knigi-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214818"/>
            <a:ext cx="2714644" cy="235745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0"/>
            <a:ext cx="8366393" cy="7694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</a:rPr>
              <a:t>С</a:t>
            </a:r>
          </a:p>
          <a:p>
            <a:r>
              <a:rPr lang="ru-RU" sz="4400" b="1" dirty="0" smtClean="0">
                <a:solidFill>
                  <a:srgbClr val="FFFF00"/>
                </a:solidFill>
              </a:rPr>
              <a:t>  </a:t>
            </a:r>
            <a:r>
              <a:rPr lang="ru-RU" sz="4400" b="1" dirty="0" err="1" smtClean="0">
                <a:solidFill>
                  <a:srgbClr val="FFFF00"/>
                </a:solidFill>
              </a:rPr>
              <a:t>п</a:t>
            </a:r>
            <a:endParaRPr lang="ru-RU" sz="4400" b="1" dirty="0" smtClean="0">
              <a:solidFill>
                <a:srgbClr val="FFFF00"/>
              </a:solidFill>
            </a:endParaRPr>
          </a:p>
          <a:p>
            <a:r>
              <a:rPr lang="ru-RU" sz="4400" b="1" dirty="0" smtClean="0">
                <a:solidFill>
                  <a:srgbClr val="FFFF00"/>
                </a:solidFill>
              </a:rPr>
              <a:t>    а</a:t>
            </a:r>
            <a:endParaRPr lang="ru-RU" sz="5400" b="1" dirty="0" smtClean="0">
              <a:solidFill>
                <a:srgbClr val="FFFF00"/>
              </a:solidFill>
            </a:endParaRPr>
          </a:p>
          <a:p>
            <a:r>
              <a:rPr lang="ru-RU" sz="4400" b="1" dirty="0" smtClean="0">
                <a:solidFill>
                  <a:srgbClr val="FFFF00"/>
                </a:solidFill>
              </a:rPr>
              <a:t>      с</a:t>
            </a:r>
            <a:endParaRPr lang="ru-RU" sz="6000" b="1" dirty="0" smtClean="0">
              <a:solidFill>
                <a:srgbClr val="FFFF00"/>
              </a:solidFill>
            </a:endParaRPr>
          </a:p>
          <a:p>
            <a:r>
              <a:rPr lang="ru-RU" sz="4400" b="1" dirty="0" smtClean="0">
                <a:solidFill>
                  <a:srgbClr val="FFFF00"/>
                </a:solidFill>
              </a:rPr>
              <a:t>        и</a:t>
            </a:r>
          </a:p>
          <a:p>
            <a:r>
              <a:rPr lang="ru-RU" sz="4400" b="1" dirty="0" smtClean="0">
                <a:solidFill>
                  <a:srgbClr val="FFFF00"/>
                </a:solidFill>
              </a:rPr>
              <a:t>          б</a:t>
            </a:r>
          </a:p>
          <a:p>
            <a:r>
              <a:rPr lang="ru-RU" sz="4400" b="1" dirty="0" smtClean="0">
                <a:solidFill>
                  <a:srgbClr val="FFFF00"/>
                </a:solidFill>
              </a:rPr>
              <a:t>            о            за            и</a:t>
            </a:r>
          </a:p>
          <a:p>
            <a:r>
              <a:rPr lang="ru-RU" sz="4400" b="1" dirty="0" smtClean="0">
                <a:solidFill>
                  <a:srgbClr val="FFFF00"/>
                </a:solidFill>
              </a:rPr>
              <a:t>                                             г</a:t>
            </a:r>
          </a:p>
          <a:p>
            <a:r>
              <a:rPr lang="ru-RU" sz="4400" b="1" dirty="0" smtClean="0">
                <a:solidFill>
                  <a:srgbClr val="FFFF00"/>
                </a:solidFill>
              </a:rPr>
              <a:t>                                              </a:t>
            </a:r>
            <a:r>
              <a:rPr lang="ru-RU" sz="4400" b="1" dirty="0" err="1" smtClean="0">
                <a:solidFill>
                  <a:srgbClr val="FFFF00"/>
                </a:solidFill>
              </a:rPr>
              <a:t>р</a:t>
            </a:r>
            <a:endParaRPr lang="ru-RU" sz="4400" b="1" dirty="0" smtClean="0">
              <a:solidFill>
                <a:srgbClr val="FFFF00"/>
              </a:solidFill>
            </a:endParaRPr>
          </a:p>
          <a:p>
            <a:r>
              <a:rPr lang="ru-RU" sz="4400" b="1" dirty="0" smtClean="0">
                <a:solidFill>
                  <a:srgbClr val="FFFF00"/>
                </a:solidFill>
              </a:rPr>
              <a:t>                                                 у </a:t>
            </a:r>
          </a:p>
          <a:p>
            <a:r>
              <a:rPr lang="ru-RU" sz="4400" b="1" dirty="0" smtClean="0">
                <a:solidFill>
                  <a:srgbClr val="FFFF00"/>
                </a:solidFill>
              </a:rPr>
              <a:t>                                            </a:t>
            </a: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3000372"/>
            <a:ext cx="63001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Спасибо за игру!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5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5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5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14290"/>
            <a:ext cx="814390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П </a:t>
            </a:r>
          </a:p>
          <a:p>
            <a:r>
              <a:rPr lang="ru-RU" sz="5400" b="1" dirty="0" smtClean="0">
                <a:solidFill>
                  <a:srgbClr val="FFFF00"/>
                </a:solidFill>
              </a:rPr>
              <a:t>    о</a:t>
            </a:r>
          </a:p>
          <a:p>
            <a:r>
              <a:rPr lang="ru-RU" sz="5400" b="1" dirty="0" smtClean="0">
                <a:solidFill>
                  <a:srgbClr val="FFFF00"/>
                </a:solidFill>
              </a:rPr>
              <a:t>       л   </a:t>
            </a:r>
          </a:p>
          <a:p>
            <a:r>
              <a:rPr lang="ru-RU" sz="5400" b="1" dirty="0" smtClean="0">
                <a:solidFill>
                  <a:srgbClr val="FFFF00"/>
                </a:solidFill>
              </a:rPr>
              <a:t>          е          ч</a:t>
            </a:r>
          </a:p>
          <a:p>
            <a:r>
              <a:rPr lang="ru-RU" sz="5400" b="1" dirty="0" smtClean="0">
                <a:solidFill>
                  <a:srgbClr val="FFFF00"/>
                </a:solidFill>
              </a:rPr>
              <a:t>                           у</a:t>
            </a:r>
          </a:p>
          <a:p>
            <a:r>
              <a:rPr lang="ru-RU" sz="5400" b="1" dirty="0" smtClean="0">
                <a:solidFill>
                  <a:srgbClr val="FFFF00"/>
                </a:solidFill>
              </a:rPr>
              <a:t>                              </a:t>
            </a:r>
            <a:r>
              <a:rPr lang="ru-RU" sz="5400" b="1" dirty="0" err="1" smtClean="0">
                <a:solidFill>
                  <a:srgbClr val="FFFF00"/>
                </a:solidFill>
              </a:rPr>
              <a:t>д</a:t>
            </a:r>
            <a:endParaRPr lang="ru-RU" sz="5400" b="1" dirty="0" smtClean="0">
              <a:solidFill>
                <a:srgbClr val="FFFF00"/>
              </a:solidFill>
            </a:endParaRPr>
          </a:p>
          <a:p>
            <a:r>
              <a:rPr lang="ru-RU" sz="5400" b="1" dirty="0" smtClean="0">
                <a:solidFill>
                  <a:srgbClr val="FFFF00"/>
                </a:solidFill>
              </a:rPr>
              <a:t>                                 е</a:t>
            </a:r>
          </a:p>
          <a:p>
            <a:r>
              <a:rPr lang="ru-RU" sz="5400" b="1" dirty="0" smtClean="0">
                <a:solidFill>
                  <a:srgbClr val="FFFF00"/>
                </a:solidFill>
              </a:rPr>
              <a:t>                                    с</a:t>
            </a:r>
          </a:p>
          <a:p>
            <a:r>
              <a:rPr lang="ru-RU" sz="5400" b="1" dirty="0" smtClean="0">
                <a:solidFill>
                  <a:srgbClr val="FFFF00"/>
                </a:solidFill>
              </a:rPr>
              <a:t>                                                          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0232" y="2143116"/>
            <a:ext cx="52149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FFFF00"/>
                </a:solidFill>
              </a:rPr>
              <a:t>«Вертел»</a:t>
            </a:r>
            <a:endParaRPr lang="ru-RU" sz="8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2071670" y="1000108"/>
            <a:ext cx="5429288" cy="3500462"/>
          </a:xfrm>
          <a:prstGeom prst="wav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І  тур</a:t>
            </a:r>
            <a:endParaRPr lang="ru-RU" sz="8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6701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Что мог видеть </a:t>
            </a:r>
            <a:r>
              <a:rPr lang="ru-RU" sz="3200" b="1" dirty="0" err="1" smtClean="0">
                <a:solidFill>
                  <a:srgbClr val="FFFF00"/>
                </a:solidFill>
              </a:rPr>
              <a:t>Прошка</a:t>
            </a:r>
            <a:r>
              <a:rPr lang="ru-RU" sz="3200" b="1" dirty="0" smtClean="0">
                <a:solidFill>
                  <a:srgbClr val="FFFF00"/>
                </a:solidFill>
              </a:rPr>
              <a:t> в уголок окна мастерской?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728" y="1285860"/>
            <a:ext cx="81524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Зелёные грядки огорода, блестящую полоску реки.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8599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Сколько человек работало в мастерской?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2857496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пять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3500438"/>
            <a:ext cx="93103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Кто считался лучшим гранильщиком в Екатеринбурге?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1934" y="4643446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Старик </a:t>
            </a:r>
            <a:r>
              <a:rPr lang="ru-RU" sz="2800" b="1" dirty="0" err="1" smtClean="0">
                <a:solidFill>
                  <a:srgbClr val="002060"/>
                </a:solidFill>
              </a:rPr>
              <a:t>Ермилыч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19" y="428605"/>
            <a:ext cx="914406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Как называлось  место, в котором была мастерская?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5918" y="2000240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е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2000240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</a:rPr>
              <a:t>р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57818" y="2000240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л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72198" y="2000240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о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2000240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е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2000240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9058" y="2000240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б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00958" y="2000240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к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15338" y="2000240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71538" y="2000240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т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86578" y="2000240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в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00298" y="2000240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071538" y="2000240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14678" y="2000240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929058" y="2000240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43438" y="2000240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357818" y="2000240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72198" y="2000240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786578" y="2000240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500958" y="2000240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8215338" y="2000240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785918" y="2000240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Picture 2" descr="http://best-pictures.ru/animashki/knigi/knigi-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643314"/>
            <a:ext cx="2714644" cy="235745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1643042" y="1500174"/>
            <a:ext cx="5286412" cy="3143272"/>
          </a:xfrm>
          <a:prstGeom prst="wav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2 тур</a:t>
            </a:r>
            <a:endParaRPr lang="ru-RU" sz="8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58240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Как звали хозяина мастерской?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868" y="1285860"/>
            <a:ext cx="4624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Ухов Алексей Иванович.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357430"/>
            <a:ext cx="9462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Сколько лет проработал  в мастерской </a:t>
            </a:r>
          </a:p>
          <a:p>
            <a:r>
              <a:rPr lang="ru-RU" sz="3200" b="1" dirty="0" smtClean="0">
                <a:solidFill>
                  <a:srgbClr val="FFFF00"/>
                </a:solidFill>
              </a:rPr>
              <a:t> у Ухова </a:t>
            </a:r>
            <a:r>
              <a:rPr lang="ru-RU" sz="3200" b="1" dirty="0" err="1" smtClean="0">
                <a:solidFill>
                  <a:srgbClr val="FFFF00"/>
                </a:solidFill>
              </a:rPr>
              <a:t>Ермилыч</a:t>
            </a:r>
            <a:r>
              <a:rPr lang="ru-RU" sz="3200" b="1" dirty="0" smtClean="0">
                <a:solidFill>
                  <a:srgbClr val="FFFF00"/>
                </a:solidFill>
              </a:rPr>
              <a:t>?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3429000"/>
            <a:ext cx="2791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Одиннадцать.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4643446"/>
            <a:ext cx="58005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С кем сравнивает автор  Ухова?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1934" y="5786454"/>
            <a:ext cx="3542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 голодной лисой.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215074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FF0000"/>
                </a:solidFill>
              </a:rPr>
              <a:t>ь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72132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т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6248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т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43306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л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00364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57422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к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14480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28604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Что должен был делать </a:t>
            </a:r>
            <a:r>
              <a:rPr lang="ru-RU" sz="3200" b="1" dirty="0" err="1" smtClean="0">
                <a:solidFill>
                  <a:srgbClr val="FFFF00"/>
                </a:solidFill>
              </a:rPr>
              <a:t>Лёвка</a:t>
            </a:r>
            <a:r>
              <a:rPr lang="ru-RU" sz="3200" b="1" dirty="0" smtClean="0">
                <a:solidFill>
                  <a:srgbClr val="FFFF00"/>
                </a:solidFill>
              </a:rPr>
              <a:t> с камнями?</a:t>
            </a:r>
          </a:p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286248" y="214311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215074" y="214311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000364" y="214311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714480" y="214311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357422" y="2143116"/>
            <a:ext cx="571504" cy="5715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643306" y="214311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929190" y="214311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572132" y="2143116"/>
            <a:ext cx="571504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Picture 2" descr="http://best-pictures.ru/animashki/knigi/knigi-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643314"/>
            <a:ext cx="2714644" cy="235745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1785918" y="1928802"/>
            <a:ext cx="5000660" cy="2571768"/>
          </a:xfrm>
          <a:prstGeom prst="wav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3 тур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ертел мамин-сибиря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вертел мамин-сибиряк</Template>
  <TotalTime>4</TotalTime>
  <Words>281</Words>
  <Application>Microsoft Office PowerPoint</Application>
  <PresentationFormat>Экран (4:3)</PresentationFormat>
  <Paragraphs>113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вертел мамин-сибиряк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dc:title>
  <dc:creator>Лариса</dc:creator>
  <cp:lastModifiedBy>Лариса Юрьевна</cp:lastModifiedBy>
  <cp:revision>4</cp:revision>
  <dcterms:created xsi:type="dcterms:W3CDTF">2013-11-27T12:36:28Z</dcterms:created>
  <dcterms:modified xsi:type="dcterms:W3CDTF">2013-11-28T06:38:40Z</dcterms:modified>
</cp:coreProperties>
</file>