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1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785926"/>
            <a:ext cx="4214842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А.С. Пушкин</a:t>
            </a:r>
            <a:br>
              <a:rPr lang="ru-RU" sz="4400" dirty="0" smtClean="0"/>
            </a:br>
            <a:r>
              <a:rPr lang="ru-RU" sz="4400" dirty="0" smtClean="0"/>
              <a:t>(1799-1837) -</a:t>
            </a:r>
            <a:r>
              <a:rPr lang="ru-RU" sz="3600" dirty="0" smtClean="0"/>
              <a:t>русский поэт, драматург и прозаик.</a:t>
            </a: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4000528" cy="465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Предки </a:t>
            </a: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291475" cy="316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2215447" cy="301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571612"/>
            <a:ext cx="22860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4786322"/>
            <a:ext cx="2535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Надежда Осиповна Ганнибал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5657671"/>
            <a:ext cx="2437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майор Сергей Львович Пушкин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4572008"/>
            <a:ext cx="2456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Ибрагим Петрович Ганнибал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Пушкин родился 26 мая (6 июня) 1799 г. в Москве.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571612"/>
            <a:ext cx="3286148" cy="429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Пушкин на лицейском экзамене в Царском Селе. Картина И. Репина (1911)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3116"/>
            <a:ext cx="6000792" cy="388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28736"/>
            <a:ext cx="2795599" cy="369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572000" y="521495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2800" dirty="0" smtClean="0"/>
              <a:t>П. Ф. Соколов (1831)</a:t>
            </a:r>
            <a:endParaRPr lang="ru-RU" sz="2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857363"/>
            <a:ext cx="2571768" cy="29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285852" y="5072074"/>
            <a:ext cx="1862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Автопортрет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Гибель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333898" cy="265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143372" y="50006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Дуэль Пушкина с Дантесом. А. А. Наумов, 1884</a:t>
            </a:r>
            <a:endParaRPr lang="ru-RU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14488"/>
            <a:ext cx="289487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3714752"/>
            <a:ext cx="3214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2400" dirty="0" smtClean="0"/>
              <a:t> Жорж Шарль Дантес.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58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А.С. Пушкин (1799-1837) -русский поэт, драматург и прозаик.</vt:lpstr>
      <vt:lpstr>Предки </vt:lpstr>
      <vt:lpstr>Пушкин родился 26 мая (6 июня) 1799 г. в Москве.</vt:lpstr>
      <vt:lpstr>   Пушкин на лицейском экзамене в Царском Селе. Картина И. Репина (1911)</vt:lpstr>
      <vt:lpstr>Слайд 5</vt:lpstr>
      <vt:lpstr>Гибель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Монах Нестор</dc:title>
  <dc:creator>Оля</dc:creator>
  <cp:lastModifiedBy>Оля</cp:lastModifiedBy>
  <cp:revision>5</cp:revision>
  <dcterms:created xsi:type="dcterms:W3CDTF">2013-02-18T06:02:58Z</dcterms:created>
  <dcterms:modified xsi:type="dcterms:W3CDTF">2015-12-01T02:09:31Z</dcterms:modified>
</cp:coreProperties>
</file>