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Михаил Пришвин</a:t>
            </a:r>
            <a:br>
              <a:rPr lang="ru-RU" dirty="0" smtClean="0"/>
            </a:br>
            <a:r>
              <a:rPr lang="ru-RU" dirty="0" smtClean="0"/>
              <a:t> (1873-1954)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71612"/>
            <a:ext cx="466725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Родился 4 февраля 1873 года в Елецком уезде Орловской губернии (ныне Елецкий район Липецкая область)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71810"/>
            <a:ext cx="385765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1882 году Михаила </a:t>
            </a:r>
            <a:r>
              <a:rPr lang="ru-RU" dirty="0" smtClean="0"/>
              <a:t>отдали </a:t>
            </a:r>
            <a:r>
              <a:rPr lang="ru-RU" dirty="0" smtClean="0"/>
              <a:t>учиться в начальную деревенскую школу, в 1883 году он был переведён в первый класс Елецкой классической гимназии. В гимназии успехами не блистал — за 6 лет учёбы дошёл только до четвёртого </a:t>
            </a:r>
            <a:r>
              <a:rPr lang="ru-RU" dirty="0" smtClean="0"/>
              <a:t>класса.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Первый рассказ Пришвина «</a:t>
            </a:r>
            <a:r>
              <a:rPr lang="ru-RU" dirty="0" err="1" smtClean="0"/>
              <a:t>Сашок</a:t>
            </a:r>
            <a:r>
              <a:rPr lang="ru-RU" dirty="0" smtClean="0"/>
              <a:t>» был напечатан в 1906 году.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378859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92880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Почти все произведения Пришвина, опубликованные при жизни, посвящены описаниям собственных впечатлений от встреч с природой, описания эти отличаются необычайной красотой языка.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572008"/>
            <a:ext cx="257173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857496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5072074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Умер 16 января 1954 года, похоронен на Введенском кладбище в Москве.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3116"/>
            <a:ext cx="30480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</TotalTime>
  <Words>109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Михаил Пришвин  (1873-1954)</vt:lpstr>
      <vt:lpstr>Родился 4 февраля 1873 года в Елецком уезде Орловской губернии (ныне Елецкий район Липецкая область)</vt:lpstr>
      <vt:lpstr>В 1882 году Михаила отдали учиться в начальную деревенскую школу, в 1883 году он был переведён в первый класс Елецкой классической гимназии. В гимназии успехами не блистал — за 6 лет учёбы дошёл только до четвёртого класса.</vt:lpstr>
      <vt:lpstr>Первый рассказ Пришвина «Сашок» был напечатан в 1906 году.</vt:lpstr>
      <vt:lpstr>Почти все произведения Пришвина, опубликованные при жизни, посвящены описаниям собственных впечатлений от встреч с природой, описания эти отличаются необычайной красотой языка.</vt:lpstr>
      <vt:lpstr>Умер 16 января 1954 года, похоронен на Введенском кладбище в Москве.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Пришвин  (1873-1954)</dc:title>
  <dc:creator>Оля</dc:creator>
  <cp:lastModifiedBy>Оля</cp:lastModifiedBy>
  <cp:revision>2</cp:revision>
  <dcterms:created xsi:type="dcterms:W3CDTF">2013-02-06T03:26:41Z</dcterms:created>
  <dcterms:modified xsi:type="dcterms:W3CDTF">2013-02-06T03:43:23Z</dcterms:modified>
</cp:coreProperties>
</file>