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E654A-B327-40AC-AAE7-6B712C545D8F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08735-62E9-4834-AD77-A4C700494F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08735-62E9-4834-AD77-A4C700494F5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 smtClean="0"/>
              <a:t>Игорь Северянин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(1887-1941)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1214422"/>
            <a:ext cx="3405204" cy="5107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85720" y="2357430"/>
            <a:ext cx="23574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Настоящее имя — Игорь Васильевич Лотарёв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Родился в Петербурге в семье военного инженера.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500306"/>
            <a:ext cx="4071966" cy="297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500174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Первые 9 лет провёл в Петербурге. После разрыва родителей жил у тётки и дяди в их имении Владимировке в Новгородской губернии (ныне Вологодская область)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571876"/>
            <a:ext cx="3100403" cy="271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71612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Закончив четыре класса Череповецкого реального училища, в 1904 году уехал с отцом на Дальний Восток. Затем вернулся назад в Петербург, к матери.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357562"/>
            <a:ext cx="2166940" cy="3265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Первые публикации появились в 1904 году (за свой счёт).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85926"/>
            <a:ext cx="1757371" cy="2662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2714620"/>
            <a:ext cx="2181236" cy="2895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12198" y="2285992"/>
            <a:ext cx="211742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Прожил 54года . Похоронен на </a:t>
            </a:r>
            <a:r>
              <a:rPr lang="ru-RU" dirty="0" err="1" smtClean="0"/>
              <a:t>Александро-Невском</a:t>
            </a:r>
            <a:r>
              <a:rPr lang="ru-RU" dirty="0" smtClean="0"/>
              <a:t> кладбище в </a:t>
            </a:r>
            <a:r>
              <a:rPr lang="ru-RU" dirty="0" err="1" smtClean="0"/>
              <a:t>Таллине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500306"/>
            <a:ext cx="2786082" cy="391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</TotalTime>
  <Words>91</Words>
  <PresentationFormat>Экран (4:3)</PresentationFormat>
  <Paragraphs>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Игорь Северянин  (1887-1941)</vt:lpstr>
      <vt:lpstr>Родился в Петербурге в семье военного инженера.</vt:lpstr>
      <vt:lpstr>Первые 9 лет провёл в Петербурге. После разрыва родителей жил у тётки и дяди в их имении Владимировке в Новгородской губернии (ныне Вологодская область)</vt:lpstr>
      <vt:lpstr>Закончив четыре класса Череповецкого реального училища, в 1904 году уехал с отцом на Дальний Восток. Затем вернулся назад в Петербург, к матери.</vt:lpstr>
      <vt:lpstr>Первые публикации появились в 1904 году (за свой счёт).</vt:lpstr>
      <vt:lpstr>  Прожил 54года . Похоронен на Александро-Невском кладбище в Таллине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Игорь Северянин  (1887-1941)</dc:title>
  <dc:creator>Оля</dc:creator>
  <cp:lastModifiedBy>Оля</cp:lastModifiedBy>
  <cp:revision>3</cp:revision>
  <dcterms:created xsi:type="dcterms:W3CDTF">2013-02-07T02:27:24Z</dcterms:created>
  <dcterms:modified xsi:type="dcterms:W3CDTF">2013-02-07T03:50:24Z</dcterms:modified>
</cp:coreProperties>
</file>