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762" autoAdjust="0"/>
    <p:restoredTop sz="94660"/>
  </p:normalViewPr>
  <p:slideViewPr>
    <p:cSldViewPr>
      <p:cViewPr varScale="1">
        <p:scale>
          <a:sx n="45" d="100"/>
          <a:sy n="45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Иван </a:t>
            </a:r>
            <a:r>
              <a:rPr lang="ru-RU" dirty="0" err="1" smtClean="0"/>
              <a:t>Саввич</a:t>
            </a:r>
            <a:r>
              <a:rPr lang="ru-RU" dirty="0" smtClean="0"/>
              <a:t> </a:t>
            </a:r>
            <a:r>
              <a:rPr lang="ru-RU" dirty="0" smtClean="0"/>
              <a:t>Никитин</a:t>
            </a:r>
            <a:br>
              <a:rPr lang="ru-RU" dirty="0" smtClean="0"/>
            </a:br>
            <a:r>
              <a:rPr lang="ru-RU" dirty="0" smtClean="0"/>
              <a:t>(1824-1861)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357298"/>
            <a:ext cx="3467120" cy="460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Иван </a:t>
            </a:r>
            <a:r>
              <a:rPr lang="ru-RU" dirty="0" err="1" smtClean="0"/>
              <a:t>Саввич</a:t>
            </a:r>
            <a:r>
              <a:rPr lang="ru-RU" dirty="0" smtClean="0"/>
              <a:t> </a:t>
            </a:r>
            <a:r>
              <a:rPr lang="ru-RU" dirty="0" smtClean="0"/>
              <a:t>Никитин родился в Воронеже 21 октября 1824 года в семье </a:t>
            </a:r>
            <a:r>
              <a:rPr lang="ru-RU" dirty="0" smtClean="0"/>
              <a:t>мелкого </a:t>
            </a:r>
            <a:r>
              <a:rPr lang="ru-RU" dirty="0" smtClean="0"/>
              <a:t>торговца. Его детство и юность не  были радостными.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 поэта стоял на высоком берегу реки, откуда открывались необъятные дали. С детства в душу ребенка навсегда вошла прелесть родных воронежских пейзажей.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500438"/>
            <a:ext cx="4760622" cy="300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Никитин рано пристрастился к чтению, едва узнав грамоту. А грамоте его учил сапожник, живший неподалеку. Никитин всем уличным забавам предпочитал книгу.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214686"/>
            <a:ext cx="2571768" cy="306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Его перу принадлежат такие шедевры, как «Утро», «Встреча зимы», «Утро на берегу озера». 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411482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 написано около 200 стихотворений, три поэмы и одна повесть.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428868"/>
            <a:ext cx="646371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И.С.Никитин умер 16 октября 1861 года </a:t>
            </a:r>
            <a:r>
              <a:rPr lang="ru-RU" dirty="0" smtClean="0"/>
              <a:t>в </a:t>
            </a:r>
            <a:r>
              <a:rPr lang="ru-RU" dirty="0" smtClean="0"/>
              <a:t>возрасте 37 лет, в расцвете творческих сил, полный больших замыслов и надежд.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04628"/>
            <a:ext cx="2660939" cy="386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7470648" cy="1225854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</a:t>
            </a:r>
            <a:r>
              <a:rPr lang="ru-RU" sz="3200" dirty="0" smtClean="0"/>
              <a:t>городе сохраняется дом И.С.Никитина, где в 1924 году создан музей его имени. Имя Никитина носят областная библиотека, книжный магазин, школа, улица, площадь.</a:t>
            </a:r>
            <a:endParaRPr lang="ru-RU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857496"/>
            <a:ext cx="4869209" cy="342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161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Иван Саввич Никитин (1824-1861)</vt:lpstr>
      <vt:lpstr>Иван Саввич Никитин родился в Воронеже 21 октября 1824 года в семье мелкого торговца. Его детство и юность не  были радостными.</vt:lpstr>
      <vt:lpstr>Дом поэта стоял на высоком берегу реки, откуда открывались необъятные дали. С детства в душу ребенка навсегда вошла прелесть родных воронежских пейзажей.</vt:lpstr>
      <vt:lpstr>Никитин рано пристрастился к чтению, едва узнав грамоту. А грамоте его учил сапожник, живший неподалеку. Никитин всем уличным забавам предпочитал книгу.</vt:lpstr>
      <vt:lpstr>Его перу принадлежат такие шедевры, как «Утро», «Встреча зимы», «Утро на берегу озера». </vt:lpstr>
      <vt:lpstr>Им написано около 200 стихотворений, три поэмы и одна повесть. </vt:lpstr>
      <vt:lpstr>И.С.Никитин умер 16 октября 1861 года в возрасте 37 лет, в расцвете творческих сил, полный больших замыслов и надежд.</vt:lpstr>
      <vt:lpstr>В городе сохраняется дом И.С.Никитина, где в 1924 году создан музей его имени. Имя Никитина носят областная библиотека, книжный магазин, школа, улица, площадь.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Саввич Никитин (1824-1861)</dc:title>
  <dc:creator>Оля</dc:creator>
  <cp:lastModifiedBy>Оля</cp:lastModifiedBy>
  <cp:revision>4</cp:revision>
  <dcterms:created xsi:type="dcterms:W3CDTF">2013-02-11T03:20:46Z</dcterms:created>
  <dcterms:modified xsi:type="dcterms:W3CDTF">2013-02-11T06:17:54Z</dcterms:modified>
</cp:coreProperties>
</file>