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Сергей Александрович </a:t>
            </a:r>
            <a:r>
              <a:rPr lang="ru-RU" dirty="0" smtClean="0"/>
              <a:t>Есенин </a:t>
            </a:r>
            <a:r>
              <a:rPr lang="ru-RU" sz="3600" dirty="0" smtClean="0"/>
              <a:t>(1895-1925)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643050"/>
            <a:ext cx="3286148" cy="4705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4343400"/>
            <a:ext cx="3008313" cy="914400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Татьяна Фёдоровна </a:t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latin typeface="Times New Roman" pitchFamily="18" charset="0"/>
                <a:cs typeface="Times New Roman" pitchFamily="18" charset="0"/>
              </a:rPr>
              <a:t>	    и</a:t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latin typeface="Times New Roman" pitchFamily="18" charset="0"/>
                <a:cs typeface="Times New Roman" pitchFamily="18" charset="0"/>
              </a:rPr>
              <a:t>Александр Никитич</a:t>
            </a:r>
          </a:p>
        </p:txBody>
      </p:sp>
      <p:pic>
        <p:nvPicPr>
          <p:cNvPr id="4099" name="Picture 1" descr="D:\ЕЛКА\Фото,сканир.,видео\Есенин\родители 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62400" y="273050"/>
            <a:ext cx="4151313" cy="6127750"/>
          </a:xfr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Музей Есенина в селе Константиново</a:t>
            </a:r>
          </a:p>
        </p:txBody>
      </p:sp>
      <p:pic>
        <p:nvPicPr>
          <p:cNvPr id="36867" name="Picture 2" descr="D:\ЕЛКА\Фото,сканир.,видео\Есенин\музев конст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D:\ЕЛКА\Фото,сканир.,видео\Есенин\музей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2779" r="2779"/>
          <a:stretch>
            <a:fillRect/>
          </a:stretch>
        </p:blipFill>
        <p:spPr>
          <a:xfrm>
            <a:off x="304800" y="2057400"/>
            <a:ext cx="5786438" cy="43402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7891" name="Picture 2" descr="D:\ЕЛКА\Фото,сканир.,видео\Есенин\Есенин в Москве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304800"/>
            <a:ext cx="4953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</TotalTime>
  <Words>14</Words>
  <PresentationFormat>Экран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Техническая</vt:lpstr>
      <vt:lpstr>Сергей Александрович Есенин (1895-1925)</vt:lpstr>
      <vt:lpstr>Татьяна Фёдоровна       и Александр Никитич</vt:lpstr>
      <vt:lpstr>    Музей Есенина в селе Константиново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Сергей Александрович Есенин (1895-1925)</dc:title>
  <dc:creator>Оля</dc:creator>
  <cp:lastModifiedBy>Оля</cp:lastModifiedBy>
  <cp:revision>2</cp:revision>
  <dcterms:created xsi:type="dcterms:W3CDTF">2013-01-31T01:18:27Z</dcterms:created>
  <dcterms:modified xsi:type="dcterms:W3CDTF">2013-01-31T01:43:34Z</dcterms:modified>
</cp:coreProperties>
</file>