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6" r:id="rId4"/>
    <p:sldId id="263" r:id="rId5"/>
    <p:sldId id="271" r:id="rId6"/>
    <p:sldId id="272" r:id="rId7"/>
    <p:sldId id="273" r:id="rId8"/>
    <p:sldId id="270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D522-D8CE-40AA-A9F3-0397937E4D4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469-493D-4815-8975-628C125C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D522-D8CE-40AA-A9F3-0397937E4D4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469-493D-4815-8975-628C125C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D522-D8CE-40AA-A9F3-0397937E4D4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469-493D-4815-8975-628C125C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D522-D8CE-40AA-A9F3-0397937E4D4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469-493D-4815-8975-628C125C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D522-D8CE-40AA-A9F3-0397937E4D4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469-493D-4815-8975-628C125C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D522-D8CE-40AA-A9F3-0397937E4D4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469-493D-4815-8975-628C125C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D522-D8CE-40AA-A9F3-0397937E4D4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469-493D-4815-8975-628C125C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D522-D8CE-40AA-A9F3-0397937E4D4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469-493D-4815-8975-628C125C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D522-D8CE-40AA-A9F3-0397937E4D4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469-493D-4815-8975-628C125C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D522-D8CE-40AA-A9F3-0397937E4D4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469-493D-4815-8975-628C125C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D522-D8CE-40AA-A9F3-0397937E4D4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D469-493D-4815-8975-628C125C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8D522-D8CE-40AA-A9F3-0397937E4D44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D469-493D-4815-8975-628C125C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ей\Downloads\1024x768-abstract-leaf-green-backgrounds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Сельское хозяйство Ленинградской </a:t>
            </a:r>
            <a:r>
              <a:rPr lang="ru-RU" i="1" dirty="0" smtClean="0"/>
              <a:t>области</a:t>
            </a:r>
            <a:br>
              <a:rPr lang="ru-RU" i="1" dirty="0" smtClean="0"/>
            </a:br>
            <a:r>
              <a:rPr lang="ru-RU" i="1" dirty="0" smtClean="0"/>
              <a:t>отрасль животноводство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4929198"/>
            <a:ext cx="3571900" cy="709602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Подготовила: </a:t>
            </a:r>
            <a:r>
              <a:rPr lang="ru-RU" sz="2400" dirty="0" err="1" smtClean="0">
                <a:solidFill>
                  <a:schemeClr val="tx1"/>
                </a:solidFill>
              </a:rPr>
              <a:t>Уколова</a:t>
            </a:r>
            <a:r>
              <a:rPr lang="ru-RU" sz="2400" dirty="0" smtClean="0">
                <a:solidFill>
                  <a:schemeClr val="tx1"/>
                </a:solidFill>
              </a:rPr>
              <a:t> Н.В.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42852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Государственное бюджетное дошкольное образовательное учреждение   детский сад №19 комбинированного вида Пушкинского района  </a:t>
            </a:r>
          </a:p>
          <a:p>
            <a:pPr algn="ctr"/>
            <a:r>
              <a:rPr lang="ru-RU" b="1" dirty="0" smtClean="0"/>
              <a:t>Санкт-Петербурга 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ексей\Downloads\ondulada-de-color-verde-de-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714356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Сельское хозяйство  Ленинградской области </a:t>
            </a:r>
            <a:r>
              <a:rPr lang="ru-RU" dirty="0"/>
              <a:t>имеет ярко выраженную пригородную специализацию, ведущие отрасли — молочно-мясное </a:t>
            </a:r>
            <a:r>
              <a:rPr lang="ru-RU" dirty="0" smtClean="0"/>
              <a:t>животноводство и овощеводство. </a:t>
            </a:r>
          </a:p>
          <a:p>
            <a:r>
              <a:rPr lang="ru-RU" dirty="0" smtClean="0"/>
              <a:t>При </a:t>
            </a:r>
            <a:r>
              <a:rPr lang="ru-RU" dirty="0"/>
              <a:t>этом продукция </a:t>
            </a:r>
            <a:r>
              <a:rPr lang="ru-RU" dirty="0" smtClean="0"/>
              <a:t>животноводства</a:t>
            </a:r>
            <a:r>
              <a:rPr lang="ru-RU" dirty="0"/>
              <a:t> </a:t>
            </a:r>
            <a:r>
              <a:rPr lang="ru-RU" dirty="0" smtClean="0"/>
              <a:t> заметно </a:t>
            </a:r>
            <a:r>
              <a:rPr lang="ru-RU" dirty="0"/>
              <a:t>преобладает над растениеводством. </a:t>
            </a:r>
          </a:p>
          <a:p>
            <a:endParaRPr lang="ru-RU" dirty="0"/>
          </a:p>
        </p:txBody>
      </p:sp>
      <p:pic>
        <p:nvPicPr>
          <p:cNvPr id="3074" name="Picture 2" descr="C:\Users\Алексей\Downloads\469f667435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71480"/>
            <a:ext cx="4038600" cy="290779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2" descr="C:\Users\Алексей\Downloads\po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4752"/>
            <a:ext cx="4375089" cy="2500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ексей\Downloads\ondulada-de-color-verde-de-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В каждом крае животноводство имеет свои особенности, одних животных разводят больше, других совсем не разводят.</a:t>
            </a:r>
            <a:br>
              <a:rPr lang="ru-RU" sz="2400" dirty="0" smtClean="0"/>
            </a:br>
            <a:r>
              <a:rPr lang="ru-RU" sz="2400" dirty="0" smtClean="0"/>
              <a:t>Животноводство нашего края делят на несколько  составных частей – отраслей: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143116"/>
            <a:ext cx="4038600" cy="3071834"/>
          </a:xfrm>
        </p:spPr>
        <p:txBody>
          <a:bodyPr>
            <a:normAutofit/>
          </a:bodyPr>
          <a:lstStyle/>
          <a:p>
            <a:r>
              <a:rPr lang="ru-RU" dirty="0" smtClean="0"/>
              <a:t>Разведение крупного рогатого скота</a:t>
            </a:r>
          </a:p>
          <a:p>
            <a:r>
              <a:rPr lang="ru-RU" dirty="0" smtClean="0"/>
              <a:t>Свиноводство</a:t>
            </a:r>
          </a:p>
          <a:p>
            <a:r>
              <a:rPr lang="ru-RU" dirty="0" smtClean="0"/>
              <a:t>Птицеводство </a:t>
            </a:r>
          </a:p>
          <a:p>
            <a:r>
              <a:rPr lang="ru-RU" dirty="0" smtClean="0"/>
              <a:t>Звероводство</a:t>
            </a:r>
          </a:p>
        </p:txBody>
      </p:sp>
      <p:pic>
        <p:nvPicPr>
          <p:cNvPr id="8" name="Picture 2" descr="C:\Users\Алексей\Downloads\13838965431661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8562" y="4643446"/>
            <a:ext cx="2321108" cy="1643345"/>
          </a:xfrm>
          <a:prstGeom prst="rect">
            <a:avLst/>
          </a:prstGeom>
          <a:noFill/>
        </p:spPr>
      </p:pic>
      <p:pic>
        <p:nvPicPr>
          <p:cNvPr id="11" name="Picture 3" descr="C:\Users\Алексей\Downloads\5295e6bbce1f43.769905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143248"/>
            <a:ext cx="2614602" cy="1779734"/>
          </a:xfrm>
          <a:prstGeom prst="rect">
            <a:avLst/>
          </a:prstGeom>
          <a:noFill/>
        </p:spPr>
      </p:pic>
      <p:pic>
        <p:nvPicPr>
          <p:cNvPr id="1028" name="Picture 4" descr="C:\Users\Алексей\Downloads\d8322a74dd9d64d892443a497921d3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714488"/>
            <a:ext cx="2841446" cy="1747489"/>
          </a:xfrm>
          <a:prstGeom prst="rect">
            <a:avLst/>
          </a:prstGeom>
          <a:noFill/>
        </p:spPr>
      </p:pic>
      <p:pic>
        <p:nvPicPr>
          <p:cNvPr id="13" name="Picture 2" descr="C:\Users\Алексей\Downloads\1257558621_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714884"/>
            <a:ext cx="2836524" cy="158372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ексей\Downloads\ondulada-de-color-verde-de-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Дикие куры</a:t>
            </a:r>
          </a:p>
          <a:p>
            <a:pPr>
              <a:buNone/>
            </a:pPr>
            <a:r>
              <a:rPr lang="ru-RU" dirty="0" smtClean="0"/>
              <a:t>Имели жесткое мясо, откладывали по 5-6 яиц в год. Людям удалось вывести породы кур с нежным, вкусным мясом; яйценоских кур, которые откладывают по 300 и даже больше яиц в год. Люди изменяли и других одомашненных животных. Выведение новых пород домашних животных продолжается и сейчас.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0034" y="285728"/>
            <a:ext cx="8429684" cy="14716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400" b="1" dirty="0" smtClean="0"/>
              <a:t>В далёком прошлом, много тысяч лет назад, все животные были дикими. Постепенно люди приручили, одомашнили некоторых из них. И не просто одомашнили, а вывели множество пород этих животных, с такими свойствами, которых у их диких предков не было.</a:t>
            </a:r>
            <a:endParaRPr lang="ru-RU" sz="2400" b="1" dirty="0"/>
          </a:p>
        </p:txBody>
      </p:sp>
      <p:pic>
        <p:nvPicPr>
          <p:cNvPr id="6" name="Picture 3" descr="C:\Users\Алексей\Downloads\236968_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4554"/>
            <a:ext cx="3461857" cy="3627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лексей\Downloads\ondulada-de-color-verde-de-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011222"/>
          </a:xfrm>
        </p:spPr>
        <p:txBody>
          <a:bodyPr>
            <a:normAutofit/>
          </a:bodyPr>
          <a:lstStyle/>
          <a:p>
            <a:r>
              <a:rPr lang="ru-RU" sz="4800" i="1" dirty="0" smtClean="0"/>
              <a:t>Птицеводство</a:t>
            </a:r>
            <a:endParaRPr lang="ru-RU" sz="4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Домашние птицы – это куры, гуси, утки, индейки. Особенно много в Ленинградской области разводят кур. </a:t>
            </a:r>
            <a:br>
              <a:rPr lang="ru-RU" b="1" dirty="0" smtClean="0"/>
            </a:br>
            <a:r>
              <a:rPr lang="ru-RU" b="1" dirty="0" smtClean="0"/>
              <a:t>На крупных птицефабриках в инкубаторы помещают одновременно сотни тысяч яиц. Вентиляторы подают в инкубатор теплый воздух. Специальный механизм время от времени переворачивает яйца, чтобы они равномерно прогревались. Все это необходимо для правильного развития зародыша.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Picture 4" descr="C:\Users\Алексей\Downloads\kitlesel-c3bcretimde-tavuklar-kanibalizm-yamyamlc4b1khastalc4b1c49fc4b1na-yakalanc4b1y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85860"/>
            <a:ext cx="3554701" cy="221457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077" name="Picture 5" descr="C:\Users\Алексей\Downloads\inka_14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00438"/>
            <a:ext cx="4038600" cy="30289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ексей\Downloads\ondulada-de-color-verde-de-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071546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Вылупившихся цыплят отправляют в цех выращивания. Оттуда уже подросших кур переводят в цех клеточных несушек – главный цех птицефабрики. Из него в магазины поступают сотни миллионов яиц в год. Обычно птицефабрики строят возле больших городов, чтобы круглый год снабжать население яйцами и мясом. Конечно, домашних птиц разводят не только на больших птицефабриках, но и на менее крупных птицефермах и на приусадебных участках.</a:t>
            </a:r>
            <a:endParaRPr lang="ru-RU" b="1" dirty="0"/>
          </a:p>
        </p:txBody>
      </p:sp>
      <p:pic>
        <p:nvPicPr>
          <p:cNvPr id="8" name="Picture 2" descr="C:\Users\Алексей\Downloads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00042"/>
            <a:ext cx="3100409" cy="221457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4099" name="Picture 3" descr="C:\Users\Алексей\Downloads\industrial-chicken-coo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643182"/>
            <a:ext cx="3784599" cy="212883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10" name="Picture 2" descr="C:\Users\Алексей\Downloads\prod_pt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714884"/>
            <a:ext cx="2774546" cy="186057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лексей\Downloads\ondulada-de-color-verde-de-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Крупный рогатый скот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–это прежде всего коровы. В нашем крае разводят разные породы этих замечательных животных. Все породы делят на молочные, мясные и мясомолочные. </a:t>
            </a:r>
          </a:p>
          <a:p>
            <a:endParaRPr lang="ru-RU" dirty="0"/>
          </a:p>
        </p:txBody>
      </p:sp>
      <p:pic>
        <p:nvPicPr>
          <p:cNvPr id="5" name="Picture 2" descr="C:\Users\Алексей\Downloads\17410674Un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71612"/>
            <a:ext cx="3810000" cy="239268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146" name="Picture 2" descr="C:\Users\Алексей\Downloads\vaca-nebuna-loveste-din-nou-in-industria-americana_siz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929066"/>
            <a:ext cx="3579014" cy="23860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Подумайте, для чего разводят животных этих пород?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лексей\Downloads\ondulada-de-color-verde-de-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1143000"/>
          </a:xfrm>
        </p:spPr>
        <p:txBody>
          <a:bodyPr/>
          <a:lstStyle/>
          <a:p>
            <a:r>
              <a:rPr lang="ru-RU" i="1" dirty="0" smtClean="0"/>
              <a:t>СВИНОВОДСТВО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4305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Свиньи совсем не </a:t>
            </a:r>
            <a:r>
              <a:rPr lang="ru-RU" dirty="0" err="1" smtClean="0"/>
              <a:t>грязнули</a:t>
            </a:r>
            <a:r>
              <a:rPr lang="ru-RU" dirty="0" smtClean="0"/>
              <a:t>, они, наоборот, очень чистоплотны. Тот, кто видел, как в жару свинья ложится в грязь, должен знать: она делает это для того, чтобы охладить кожу и избавиться от надоедливых насекомых. Свиней нужно почаще мыть и чистить. Содержать их нужно в чистых помещениях. В нашем регионе более десятка пород свиней. Самая распространенная порода – крупная белая. </a:t>
            </a:r>
            <a:endParaRPr lang="ru-RU" dirty="0"/>
          </a:p>
        </p:txBody>
      </p:sp>
      <p:pic>
        <p:nvPicPr>
          <p:cNvPr id="5124" name="Picture 4" descr="C:\Users\Алексей\Downloads\image260626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00042"/>
            <a:ext cx="4038600" cy="24231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Picture 3" descr="C:\Users\Алексей\Downloads\More-pigs035-1024x6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214554"/>
            <a:ext cx="3861632" cy="257190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Picture 2" descr="C:\Users\Алексей\Downloads\eE4u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572008"/>
            <a:ext cx="1828784" cy="198780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ексей\Downloads\ondulada-de-color-verde-de-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428868"/>
            <a:ext cx="4038600" cy="34829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 Ленинградской области активно разводят </a:t>
            </a:r>
            <a:r>
              <a:rPr lang="ru-RU" u="sng" dirty="0" smtClean="0"/>
              <a:t>норку</a:t>
            </a:r>
            <a:r>
              <a:rPr lang="ru-RU" dirty="0" smtClean="0"/>
              <a:t>, </a:t>
            </a:r>
            <a:r>
              <a:rPr lang="ru-RU" u="sng" dirty="0" smtClean="0"/>
              <a:t>ондатру, </a:t>
            </a:r>
            <a:r>
              <a:rPr lang="ru-RU" dirty="0" smtClean="0"/>
              <a:t> </a:t>
            </a:r>
            <a:r>
              <a:rPr lang="ru-RU" dirty="0" err="1" smtClean="0"/>
              <a:t>голубого</a:t>
            </a:r>
            <a:r>
              <a:rPr lang="ru-RU" dirty="0" smtClean="0"/>
              <a:t> и чёрно-серебристого </a:t>
            </a:r>
            <a:r>
              <a:rPr lang="ru-RU" u="sng" dirty="0" smtClean="0"/>
              <a:t>песца.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Picture 2" descr="C:\Users\Алексей\Downloads\1292608759_1265957484ic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82662">
            <a:off x="2816375" y="3872645"/>
            <a:ext cx="3907945" cy="2934339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11" name="Picture 3" descr="C:\Users\Алексей\Downloads\muskra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000240"/>
            <a:ext cx="4038600" cy="226834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Picture 4" descr="C:\Users\Алексей\Downloads\87813368-pic668-668x444-267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57166"/>
            <a:ext cx="2524892" cy="17980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053" name="Picture 5" descr="C:\Users\Алексей\Downloads\772f6087196a12003b68f9fb050a40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786446" y="4143380"/>
            <a:ext cx="3000396" cy="200026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1000100" y="357166"/>
            <a:ext cx="43140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/>
              <a:t>Звероводство -</a:t>
            </a:r>
            <a:endParaRPr lang="ru-RU" sz="4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071546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отрасль животноводства по разведению в неволе ценных пушных зверей для получения шкурок.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563</TotalTime>
  <Words>395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Сельское хозяйство Ленинградской области отрасль животноводство</vt:lpstr>
      <vt:lpstr>Слайд 2</vt:lpstr>
      <vt:lpstr>В каждом крае животноводство имеет свои особенности, одних животных разводят больше, других совсем не разводят. Животноводство нашего края делят на несколько  составных частей – отраслей:</vt:lpstr>
      <vt:lpstr>Слайд 4</vt:lpstr>
      <vt:lpstr>Птицеводство</vt:lpstr>
      <vt:lpstr>Слайд 6</vt:lpstr>
      <vt:lpstr>Крупный рогатый скот</vt:lpstr>
      <vt:lpstr>СВИНОВОДСТВО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52</cp:revision>
  <dcterms:created xsi:type="dcterms:W3CDTF">2015-10-25T17:23:41Z</dcterms:created>
  <dcterms:modified xsi:type="dcterms:W3CDTF">2015-11-05T21:17:33Z</dcterms:modified>
</cp:coreProperties>
</file>