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DADE8-092E-462A-B918-AB068AB023A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46E5E-720E-4725-9CEC-603D92E27C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6E5E-720E-4725-9CEC-603D92E27C4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F42060-AE51-41E9-82D4-C630FC8822D5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01FC8A-9034-46D2-B3BC-09AEF62691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ffa977yq0f.jpg"/>
          <p:cNvPicPr>
            <a:picLocks noChangeAspect="1"/>
          </p:cNvPicPr>
          <p:nvPr/>
        </p:nvPicPr>
        <p:blipFill>
          <a:blip r:embed="rId2"/>
          <a:srcRect r="-1" b="20675"/>
          <a:stretch>
            <a:fillRect/>
          </a:stretch>
        </p:blipFill>
        <p:spPr>
          <a:xfrm>
            <a:off x="357158" y="0"/>
            <a:ext cx="8786842" cy="4857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14488"/>
            <a:ext cx="7772400" cy="4604016"/>
          </a:xfrm>
        </p:spPr>
        <p:txBody>
          <a:bodyPr/>
          <a:lstStyle/>
          <a:p>
            <a:pPr algn="ctr"/>
            <a:r>
              <a:rPr lang="ru-RU" sz="1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sz="1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572008"/>
            <a:ext cx="77724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Безрукова А.А., воспитатель группы №12, 92 ГБДОУ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50019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 картинку и скажи, сколько планет ты видишь?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883-wall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929618" cy="495601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50019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дети! Готовы полететь в космос?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65740944_planeta-zemlya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49480"/>
            <a:ext cx="8786842" cy="53085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0_1072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5056623" cy="3762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85738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полета в космос люди построили космическую ракету. В ракету посадили космонавта – именно он должен был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управлять ею.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upload.wikimedia.org/wikipedia/commons/7/79/Semyorka_Rocket_R7_by_Sergei_Korolyov_in_VDNH_Ostankino_RAF05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14554"/>
            <a:ext cx="337512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0002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первым космонавтом, который полетел в космос, был Юрий Гагарин.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96a2022a1e8e7625b467d4a0da47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286000"/>
            <a:ext cx="3249147" cy="4572000"/>
          </a:xfrm>
        </p:spPr>
      </p:pic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85926"/>
            <a:ext cx="3516829" cy="5072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36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она наша планета – Земля!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oboiruneta.ru/images/stories/dg_originals/4317AE587EE3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894" y="1142984"/>
            <a:ext cx="8341386" cy="521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как выглядит Луна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919ab89ff5ebf1b09925ded14a9d2f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27175"/>
            <a:ext cx="5942209" cy="553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spc="0" dirty="0" smtClean="0">
                <a:latin typeface="Times New Roman" pitchFamily="18" charset="0"/>
                <a:cs typeface="Times New Roman" pitchFamily="18" charset="0"/>
              </a:rPr>
              <a:t>А еще </a:t>
            </a:r>
            <a:r>
              <a:rPr lang="ru-RU" sz="2800" spc="0" dirty="0" smtClean="0">
                <a:latin typeface="Times New Roman" pitchFamily="18" charset="0"/>
                <a:cs typeface="Times New Roman" pitchFamily="18" charset="0"/>
              </a:rPr>
              <a:t>мы увидим </a:t>
            </a:r>
            <a:r>
              <a:rPr lang="ru-RU" sz="2800" spc="0" dirty="0" smtClean="0">
                <a:latin typeface="Times New Roman" pitchFamily="18" charset="0"/>
                <a:cs typeface="Times New Roman" pitchFamily="18" charset="0"/>
              </a:rPr>
              <a:t>в космосе планеты, которые </a:t>
            </a:r>
            <a:r>
              <a:rPr lang="ru-RU" sz="2800" spc="0" dirty="0" smtClean="0">
                <a:latin typeface="Times New Roman" pitchFamily="18" charset="0"/>
                <a:cs typeface="Times New Roman" pitchFamily="18" charset="0"/>
              </a:rPr>
              <a:t>вращаются </a:t>
            </a:r>
            <a:r>
              <a:rPr lang="ru-RU" sz="2800" spc="0" dirty="0" smtClean="0">
                <a:latin typeface="Times New Roman" pitchFamily="18" charset="0"/>
                <a:cs typeface="Times New Roman" pitchFamily="18" charset="0"/>
              </a:rPr>
              <a:t>вокруг Солнца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5" descr="http://www.kaliteliresimler.com/data/media/152/rili_ufakl_gezegen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70723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hotojournal.jpl.nasa.gov/jpegMod/PIA06890_mod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8012325" cy="60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64307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вот таким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увидим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 Солнце. Огромный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огненный шар. Но подлететь близко к Солнцу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ведь Солнце очень и очень горячее.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4572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</TotalTime>
  <Words>116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Космос</vt:lpstr>
      <vt:lpstr>Здравствуйте дети! Готовы полететь в космос?</vt:lpstr>
      <vt:lpstr>Для полета в космос люди построили космическую ракету. В ракету посадили космонавта – именно он должен был управлять ею.</vt:lpstr>
      <vt:lpstr>Самым первым космонавтом, который полетел в космос, был Юрий Гагарин.</vt:lpstr>
      <vt:lpstr>Вот она наша планета – Земля!</vt:lpstr>
      <vt:lpstr>Вот как выглядит Луна </vt:lpstr>
      <vt:lpstr> А еще мы увидим в космосе планеты, которые вращаются вокруг Солнца.</vt:lpstr>
      <vt:lpstr>Слайд 8</vt:lpstr>
      <vt:lpstr>А вот таким мы увидим наше Солнце. Огромный  огненный шар. Но подлететь близко к Солнцу нельзя – ведь Солнце очень и очень горячее.</vt:lpstr>
      <vt:lpstr>Посмотри на картинку и скажи, сколько планет ты видишь?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Анастасия</dc:creator>
  <cp:lastModifiedBy>Анастасия</cp:lastModifiedBy>
  <cp:revision>6</cp:revision>
  <dcterms:created xsi:type="dcterms:W3CDTF">2014-04-16T18:20:55Z</dcterms:created>
  <dcterms:modified xsi:type="dcterms:W3CDTF">2014-04-16T19:16:23Z</dcterms:modified>
</cp:coreProperties>
</file>