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782C4-6E88-43D7-AC02-7A50B0B4CC20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A3CA6-3AB6-4F40-91A3-108450C770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782C4-6E88-43D7-AC02-7A50B0B4CC20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A3CA6-3AB6-4F40-91A3-108450C770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782C4-6E88-43D7-AC02-7A50B0B4CC20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A3CA6-3AB6-4F40-91A3-108450C770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782C4-6E88-43D7-AC02-7A50B0B4CC20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A3CA6-3AB6-4F40-91A3-108450C770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782C4-6E88-43D7-AC02-7A50B0B4CC20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A3CA6-3AB6-4F40-91A3-108450C770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782C4-6E88-43D7-AC02-7A50B0B4CC20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A3CA6-3AB6-4F40-91A3-108450C770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782C4-6E88-43D7-AC02-7A50B0B4CC20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A3CA6-3AB6-4F40-91A3-108450C770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782C4-6E88-43D7-AC02-7A50B0B4CC20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A3CA6-3AB6-4F40-91A3-108450C770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782C4-6E88-43D7-AC02-7A50B0B4CC20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A3CA6-3AB6-4F40-91A3-108450C770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782C4-6E88-43D7-AC02-7A50B0B4CC20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A3CA6-3AB6-4F40-91A3-108450C770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782C4-6E88-43D7-AC02-7A50B0B4CC20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26A3CA6-3AB6-4F40-91A3-108450C7708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F3782C4-6E88-43D7-AC02-7A50B0B4CC20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26A3CA6-3AB6-4F40-91A3-108450C7708F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932"/>
            <a:ext cx="1944216" cy="2048636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320548" y="2892124"/>
            <a:ext cx="4752528" cy="5460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Страна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0548" y="3695467"/>
            <a:ext cx="4752528" cy="5447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Город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0548" y="4525932"/>
            <a:ext cx="4752528" cy="5460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Отель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0548" y="5316402"/>
            <a:ext cx="4752528" cy="5460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Дата</a:t>
            </a:r>
            <a:r>
              <a:rPr lang="ru-RU" dirty="0" smtClean="0"/>
              <a:t>___________________________________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308869" y="1268760"/>
            <a:ext cx="3851919" cy="646331"/>
          </a:xfrm>
          <a:prstGeom prst="rect">
            <a:avLst/>
          </a:prstGeom>
          <a:noFill/>
          <a:effectLst>
            <a:reflection blurRad="6350" stA="50000" endA="300" endPos="55500" dist="50800" dir="5400000" sy="-100000" algn="bl" rotWithShape="0"/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ПУТЕВКА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http://www.3103666.ru/images/stories/egyp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033" y="2092550"/>
            <a:ext cx="3166010" cy="19787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travel2.com.ua/images/t2_photos.1313670790.1.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945" y="4392680"/>
            <a:ext cx="3052531" cy="22883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320548" y="2092550"/>
            <a:ext cx="4752528" cy="5460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ФИО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914399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ТУРИСТИЧЕСКОЕ АГЕНТСТВО</a:t>
            </a:r>
          </a:p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1526" y="6115873"/>
            <a:ext cx="4752528" cy="5460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Стоимость путевки______________________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9467" y="711084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  <a:t>К</a:t>
            </a:r>
            <a:r>
              <a:rPr lang="ru-RU" sz="3600" b="1" dirty="0" smtClean="0">
                <a:ln w="1270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  <a:t>Р</a:t>
            </a:r>
            <a:r>
              <a:rPr lang="ru-RU" sz="3600" b="1" dirty="0" smtClean="0">
                <a:ln w="12700">
                  <a:solidFill>
                    <a:schemeClr val="tx1"/>
                  </a:solidFill>
                </a:ln>
                <a:solidFill>
                  <a:srgbClr val="66FF33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  <a:t>А</a:t>
            </a:r>
            <a:r>
              <a:rPr lang="ru-RU" sz="3600" b="1" dirty="0" smtClean="0">
                <a:ln w="12700">
                  <a:solidFill>
                    <a:schemeClr val="tx1"/>
                  </a:solidFill>
                </a:ln>
                <a:solidFill>
                  <a:srgbClr val="FF00FF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  <a:t>С</a:t>
            </a:r>
            <a:r>
              <a:rPr lang="ru-RU" sz="3600" b="1" dirty="0" smtClean="0">
                <a:ln w="12700">
                  <a:solidFill>
                    <a:schemeClr val="tx1"/>
                  </a:solidFill>
                </a:ln>
                <a:solidFill>
                  <a:srgbClr val="FF330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  <a:t>К</a:t>
            </a:r>
            <a:r>
              <a:rPr lang="ru-RU" sz="3600" b="1" dirty="0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  <a:t>И</a:t>
            </a:r>
            <a:r>
              <a:rPr lang="ru-RU" sz="3600" b="1" dirty="0" smtClean="0">
                <a:ln w="12700">
                  <a:solidFill>
                    <a:schemeClr val="tx1"/>
                  </a:solidFill>
                </a:ln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  <a:t>М</a:t>
            </a:r>
            <a:r>
              <a:rPr lang="ru-RU" sz="3600" b="1" dirty="0" smtClean="0">
                <a:ln w="1270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  <a:t>И</a:t>
            </a:r>
            <a:r>
              <a:rPr lang="ru-RU" sz="3600" b="1" dirty="0" smtClean="0">
                <a:ln w="12700">
                  <a:solidFill>
                    <a:schemeClr val="tx1"/>
                  </a:solidFill>
                </a:ln>
                <a:solidFill>
                  <a:srgbClr val="66FF33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  <a:t>Р</a:t>
            </a:r>
            <a:r>
              <a:rPr lang="ru-RU" sz="3600" b="1" dirty="0" smtClean="0">
                <a:ln w="12700">
                  <a:solidFill>
                    <a:schemeClr val="tx1"/>
                  </a:solidFill>
                </a:ln>
                <a:solidFill>
                  <a:srgbClr val="FF00FF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  <a:t>А</a:t>
            </a:r>
            <a:endParaRPr lang="ru-RU" sz="3600" dirty="0">
              <a:ln w="12700">
                <a:solidFill>
                  <a:schemeClr val="tx1"/>
                </a:solidFill>
              </a:ln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903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932"/>
            <a:ext cx="1944216" cy="204863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292079" y="1200329"/>
            <a:ext cx="3851919" cy="646331"/>
          </a:xfrm>
          <a:prstGeom prst="rect">
            <a:avLst/>
          </a:prstGeom>
          <a:noFill/>
          <a:effectLst>
            <a:reflection blurRad="6350" stA="50000" endA="300" endPos="55500" dist="50800" dir="5400000" sy="-100000" algn="bl" rotWithShape="0"/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ПУТЕВКА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914399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ТУРИСТИЧЕСКОЕ АГЕНТСТВО</a:t>
            </a:r>
          </a:p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2" name="Picture 4" descr="http://hostingkartinok.com/news/wp-content/uploads/2013/11/%D0%BC%D0%BE%D1%81%D0%BA%D0%B2%D0%B0-%D1%82%D1%83%D1%80%D0%B8%D1%81%D1%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401" y="2018872"/>
            <a:ext cx="3115273" cy="20694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realty.dmir.ru/articles/content/31474/puls1lr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972" y="4560802"/>
            <a:ext cx="3185702" cy="21238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304773" y="2848281"/>
            <a:ext cx="4752528" cy="5460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Страна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04773" y="3651624"/>
            <a:ext cx="4752528" cy="5447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Город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04773" y="4482089"/>
            <a:ext cx="4752528" cy="5460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Отель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04773" y="5272559"/>
            <a:ext cx="4752528" cy="5460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Дата</a:t>
            </a:r>
            <a:r>
              <a:rPr lang="ru-RU" dirty="0" smtClean="0"/>
              <a:t>___________________________________</a:t>
            </a: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04773" y="2048707"/>
            <a:ext cx="4752528" cy="5460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ФИО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05751" y="6072030"/>
            <a:ext cx="4752528" cy="5460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Стоимость путевки______________________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39467" y="711084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  <a:t>К</a:t>
            </a:r>
            <a:r>
              <a:rPr lang="ru-RU" sz="3600" b="1" dirty="0" smtClean="0">
                <a:ln w="1270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  <a:t>Р</a:t>
            </a:r>
            <a:r>
              <a:rPr lang="ru-RU" sz="3600" b="1" dirty="0" smtClean="0">
                <a:ln w="12700">
                  <a:solidFill>
                    <a:schemeClr val="tx1"/>
                  </a:solidFill>
                </a:ln>
                <a:solidFill>
                  <a:srgbClr val="66FF33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  <a:t>А</a:t>
            </a:r>
            <a:r>
              <a:rPr lang="ru-RU" sz="3600" b="1" dirty="0" smtClean="0">
                <a:ln w="12700">
                  <a:solidFill>
                    <a:schemeClr val="tx1"/>
                  </a:solidFill>
                </a:ln>
                <a:solidFill>
                  <a:srgbClr val="FF00FF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  <a:t>С</a:t>
            </a:r>
            <a:r>
              <a:rPr lang="ru-RU" sz="3600" b="1" dirty="0" smtClean="0">
                <a:ln w="12700">
                  <a:solidFill>
                    <a:schemeClr val="tx1"/>
                  </a:solidFill>
                </a:ln>
                <a:solidFill>
                  <a:srgbClr val="FF330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  <a:t>К</a:t>
            </a:r>
            <a:r>
              <a:rPr lang="ru-RU" sz="3600" b="1" dirty="0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  <a:t>И</a:t>
            </a:r>
            <a:r>
              <a:rPr lang="ru-RU" sz="3600" b="1" dirty="0" smtClean="0">
                <a:ln w="12700">
                  <a:solidFill>
                    <a:schemeClr val="tx1"/>
                  </a:solidFill>
                </a:ln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  <a:t>М</a:t>
            </a:r>
            <a:r>
              <a:rPr lang="ru-RU" sz="3600" b="1" dirty="0" smtClean="0">
                <a:ln w="1270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  <a:t>И</a:t>
            </a:r>
            <a:r>
              <a:rPr lang="ru-RU" sz="3600" b="1" dirty="0" smtClean="0">
                <a:ln w="12700">
                  <a:solidFill>
                    <a:schemeClr val="tx1"/>
                  </a:solidFill>
                </a:ln>
                <a:solidFill>
                  <a:srgbClr val="66FF33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  <a:t>Р</a:t>
            </a:r>
            <a:r>
              <a:rPr lang="ru-RU" sz="3600" b="1" dirty="0" smtClean="0">
                <a:ln w="12700">
                  <a:solidFill>
                    <a:schemeClr val="tx1"/>
                  </a:solidFill>
                </a:ln>
                <a:solidFill>
                  <a:srgbClr val="FF00FF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  <a:t>А</a:t>
            </a:r>
            <a:endParaRPr lang="ru-RU" sz="3600" dirty="0">
              <a:ln w="12700">
                <a:solidFill>
                  <a:schemeClr val="tx1"/>
                </a:solidFill>
              </a:ln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698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932"/>
            <a:ext cx="1944216" cy="204863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308857" y="1268760"/>
            <a:ext cx="3851920" cy="646331"/>
          </a:xfrm>
          <a:prstGeom prst="rect">
            <a:avLst/>
          </a:prstGeom>
          <a:noFill/>
          <a:effectLst>
            <a:reflection blurRad="6350" stA="50000" endA="300" endPos="55500" dist="50800" dir="5400000" sy="-100000" algn="bl" rotWithShape="0"/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ЭКСКУРСИЯ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" y="0"/>
            <a:ext cx="914399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ТУРИСТИЧЕСКОЕ АГЕНТСТВО</a:t>
            </a:r>
          </a:p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8" name="Picture 6" descr="http://www.fratria.ru/downontour/russia/piter/sights/piter_sight_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794" y="4804894"/>
            <a:ext cx="3529157" cy="17871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culture.ru/ru/uploads/media/news/0001/32/f0d969e3c03813b96dc24de795efaa5efe7742f9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543" y="2159620"/>
            <a:ext cx="3485348" cy="23235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295876" y="2931725"/>
            <a:ext cx="4752528" cy="5460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Страна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95876" y="3735068"/>
            <a:ext cx="4752528" cy="5447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Город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95876" y="4565533"/>
            <a:ext cx="4752528" cy="5460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Отель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95876" y="5356003"/>
            <a:ext cx="4752528" cy="5460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Дата</a:t>
            </a:r>
            <a:r>
              <a:rPr lang="ru-RU" dirty="0" smtClean="0"/>
              <a:t>___________________________________</a:t>
            </a: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95876" y="2132151"/>
            <a:ext cx="4752528" cy="5460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ФИО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96854" y="6155474"/>
            <a:ext cx="4752528" cy="5460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Стоимость экскурсии___________________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39467" y="711084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  <a:t>К</a:t>
            </a:r>
            <a:r>
              <a:rPr lang="ru-RU" sz="3600" b="1" dirty="0" smtClean="0">
                <a:ln w="1270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  <a:t>Р</a:t>
            </a:r>
            <a:r>
              <a:rPr lang="ru-RU" sz="3600" b="1" dirty="0" smtClean="0">
                <a:ln w="12700">
                  <a:solidFill>
                    <a:schemeClr val="tx1"/>
                  </a:solidFill>
                </a:ln>
                <a:solidFill>
                  <a:srgbClr val="66FF33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  <a:t>А</a:t>
            </a:r>
            <a:r>
              <a:rPr lang="ru-RU" sz="3600" b="1" dirty="0" smtClean="0">
                <a:ln w="12700">
                  <a:solidFill>
                    <a:schemeClr val="tx1"/>
                  </a:solidFill>
                </a:ln>
                <a:solidFill>
                  <a:srgbClr val="FF00FF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  <a:t>С</a:t>
            </a:r>
            <a:r>
              <a:rPr lang="ru-RU" sz="3600" b="1" dirty="0" smtClean="0">
                <a:ln w="12700">
                  <a:solidFill>
                    <a:schemeClr val="tx1"/>
                  </a:solidFill>
                </a:ln>
                <a:solidFill>
                  <a:srgbClr val="FF330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  <a:t>К</a:t>
            </a:r>
            <a:r>
              <a:rPr lang="ru-RU" sz="3600" b="1" dirty="0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  <a:t>И</a:t>
            </a:r>
            <a:r>
              <a:rPr lang="ru-RU" sz="3600" b="1" dirty="0" smtClean="0">
                <a:ln w="12700">
                  <a:solidFill>
                    <a:schemeClr val="tx1"/>
                  </a:solidFill>
                </a:ln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  <a:t>М</a:t>
            </a:r>
            <a:r>
              <a:rPr lang="ru-RU" sz="3600" b="1" dirty="0" smtClean="0">
                <a:ln w="1270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  <a:t>И</a:t>
            </a:r>
            <a:r>
              <a:rPr lang="ru-RU" sz="3600" b="1" dirty="0" smtClean="0">
                <a:ln w="12700">
                  <a:solidFill>
                    <a:schemeClr val="tx1"/>
                  </a:solidFill>
                </a:ln>
                <a:solidFill>
                  <a:srgbClr val="66FF33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  <a:t>Р</a:t>
            </a:r>
            <a:r>
              <a:rPr lang="ru-RU" sz="3600" b="1" dirty="0" smtClean="0">
                <a:ln w="12700">
                  <a:solidFill>
                    <a:schemeClr val="tx1"/>
                  </a:solidFill>
                </a:ln>
                <a:solidFill>
                  <a:srgbClr val="FF00FF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  <a:t>А</a:t>
            </a:r>
            <a:endParaRPr lang="ru-RU" sz="3600" dirty="0">
              <a:ln w="12700">
                <a:solidFill>
                  <a:schemeClr val="tx1"/>
                </a:solidFill>
              </a:ln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98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932"/>
            <a:ext cx="1944216" cy="2048636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295876" y="2931725"/>
            <a:ext cx="4752528" cy="5460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Страна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95876" y="3735068"/>
            <a:ext cx="4752528" cy="5447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Город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95876" y="4565533"/>
            <a:ext cx="4752528" cy="5460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Отель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95876" y="5356003"/>
            <a:ext cx="4752528" cy="5460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Дата</a:t>
            </a:r>
            <a:r>
              <a:rPr lang="ru-RU" dirty="0" smtClean="0"/>
              <a:t>___________________________________</a:t>
            </a: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95876" y="2132151"/>
            <a:ext cx="4752528" cy="5460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ФИО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96854" y="6155474"/>
            <a:ext cx="4752528" cy="5460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Стоимость путевки______________________</a:t>
            </a:r>
            <a:endParaRPr lang="ru-RU" dirty="0"/>
          </a:p>
        </p:txBody>
      </p:sp>
      <p:pic>
        <p:nvPicPr>
          <p:cNvPr id="1030" name="Picture 6" descr="http://abali.ru/wp-content/uploads/2011/01/logo_sochi_2014_olimpiad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169" y="3161134"/>
            <a:ext cx="3277543" cy="130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c.pics.livejournal.com/karen_dallakyan/30203430/132396/132396_9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926" y="4874588"/>
            <a:ext cx="1519990" cy="161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std3.ru/73/e7/1389639162-73e705dba7b8d9c21f840b22eab7591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862" y="5136775"/>
            <a:ext cx="971598" cy="138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files.adme.ru/files/news/part_23/237405/mascot8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965" y="4521709"/>
            <a:ext cx="1619621" cy="195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85191" y="2931725"/>
            <a:ext cx="3721725" cy="37697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3945" y="877163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  <a:t>К</a:t>
            </a:r>
            <a:r>
              <a:rPr lang="ru-RU" sz="3600" b="1" dirty="0" smtClean="0">
                <a:ln w="1270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  <a:t>Р</a:t>
            </a:r>
            <a:r>
              <a:rPr lang="ru-RU" sz="3600" b="1" dirty="0" smtClean="0">
                <a:ln w="12700">
                  <a:solidFill>
                    <a:schemeClr val="tx1"/>
                  </a:solidFill>
                </a:ln>
                <a:solidFill>
                  <a:srgbClr val="66FF33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  <a:t>А</a:t>
            </a:r>
            <a:r>
              <a:rPr lang="ru-RU" sz="3600" b="1" dirty="0" smtClean="0">
                <a:ln w="12700">
                  <a:solidFill>
                    <a:schemeClr val="tx1"/>
                  </a:solidFill>
                </a:ln>
                <a:solidFill>
                  <a:srgbClr val="FF00FF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  <a:t>С</a:t>
            </a:r>
            <a:r>
              <a:rPr lang="ru-RU" sz="3600" b="1" dirty="0" smtClean="0">
                <a:ln w="12700">
                  <a:solidFill>
                    <a:schemeClr val="tx1"/>
                  </a:solidFill>
                </a:ln>
                <a:solidFill>
                  <a:srgbClr val="FF330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  <a:t>К</a:t>
            </a:r>
            <a:r>
              <a:rPr lang="ru-RU" sz="3600" b="1" dirty="0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  <a:t>И</a:t>
            </a:r>
            <a:r>
              <a:rPr lang="ru-RU" sz="3600" b="1" dirty="0" smtClean="0">
                <a:ln w="12700">
                  <a:solidFill>
                    <a:schemeClr val="tx1"/>
                  </a:solidFill>
                </a:ln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  <a:t>М</a:t>
            </a:r>
            <a:r>
              <a:rPr lang="ru-RU" sz="3600" b="1" dirty="0" smtClean="0">
                <a:ln w="1270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  <a:t>И</a:t>
            </a:r>
            <a:r>
              <a:rPr lang="ru-RU" sz="3600" b="1" dirty="0" smtClean="0">
                <a:ln w="12700">
                  <a:solidFill>
                    <a:schemeClr val="tx1"/>
                  </a:solidFill>
                </a:ln>
                <a:solidFill>
                  <a:srgbClr val="66FF33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  <a:t>Р</a:t>
            </a:r>
            <a:r>
              <a:rPr lang="ru-RU" sz="3600" b="1" dirty="0" smtClean="0">
                <a:ln w="12700">
                  <a:solidFill>
                    <a:schemeClr val="tx1"/>
                  </a:solidFill>
                </a:ln>
                <a:solidFill>
                  <a:srgbClr val="FF00FF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  <a:t>А</a:t>
            </a:r>
            <a:endParaRPr lang="ru-RU" sz="3600" dirty="0">
              <a:ln w="12700">
                <a:solidFill>
                  <a:schemeClr val="tx1"/>
                </a:solidFill>
              </a:ln>
              <a:solidFill>
                <a:srgbClr val="FF00FF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" y="0"/>
            <a:ext cx="914399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ТУРИСТИЧЕСКОЕ АГЕНТСТВО</a:t>
            </a:r>
          </a:p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299981" y="2082001"/>
            <a:ext cx="3706936" cy="646331"/>
          </a:xfrm>
          <a:prstGeom prst="rect">
            <a:avLst/>
          </a:prstGeom>
          <a:noFill/>
          <a:effectLst>
            <a:reflection blurRad="6350" stA="50000" endA="300" endPos="55500" dist="50800" dir="5400000" sy="-100000" algn="bl" rotWithShape="0"/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ПУТЕВКА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586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336</TotalTime>
  <Words>76</Words>
  <Application>Microsoft Office PowerPoint</Application>
  <PresentationFormat>Экран (4:3)</PresentationFormat>
  <Paragraphs>40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Тема1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BELOV</dc:creator>
  <cp:lastModifiedBy>BELOV</cp:lastModifiedBy>
  <cp:revision>17</cp:revision>
  <dcterms:created xsi:type="dcterms:W3CDTF">2014-02-07T12:16:31Z</dcterms:created>
  <dcterms:modified xsi:type="dcterms:W3CDTF">2014-02-11T16:38:20Z</dcterms:modified>
</cp:coreProperties>
</file>