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1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2" autoAdjust="0"/>
  </p:normalViewPr>
  <p:slideViewPr>
    <p:cSldViewPr>
      <p:cViewPr>
        <p:scale>
          <a:sx n="100" d="100"/>
          <a:sy n="100" d="100"/>
        </p:scale>
        <p:origin x="-18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B05205-4E8F-473E-8C5D-9C36FF556BC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068D98-96C1-4763-B886-1E014CB66B6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81219"/>
              </p:ext>
            </p:extLst>
          </p:nvPr>
        </p:nvGraphicFramePr>
        <p:xfrm>
          <a:off x="-17639" y="-27384"/>
          <a:ext cx="9144240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80"/>
                <a:gridCol w="3048080"/>
                <a:gridCol w="3048080"/>
              </a:tblGrid>
              <a:tr h="688538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1840" y="736743"/>
            <a:ext cx="28803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 -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страна в Северной Африке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язык: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Каир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fullhdoboi.ru/_ph/33/397354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9127"/>
            <a:ext cx="1622968" cy="9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Egypt (orthographic projection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2355626"/>
            <a:ext cx="2870049" cy="28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Coat of arms of Egypt (Official)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1654181" cy="224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68244" y="4509120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0"/>
            <a:ext cx="297008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ЕГИПЕТ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48" y="2204864"/>
            <a:ext cx="3009917" cy="31715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76555" y="3468971"/>
            <a:ext cx="192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200" b="1" dirty="0">
                <a:ln w="12700">
                  <a:solidFill>
                    <a:schemeClr val="tx1"/>
                  </a:solidFill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2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1708" y="720032"/>
            <a:ext cx="30222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ТУРИСТИЧЕСКОЕ АГЕНТСТВО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720032"/>
            <a:ext cx="30222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РАСПОЛОЖЕНИЕ СТРАНЫ НА КАРТЕ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8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48188"/>
              </p:ext>
            </p:extLst>
          </p:nvPr>
        </p:nvGraphicFramePr>
        <p:xfrm>
          <a:off x="-17639" y="-27384"/>
          <a:ext cx="9144240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80"/>
                <a:gridCol w="3048080"/>
                <a:gridCol w="3048080"/>
              </a:tblGrid>
              <a:tr h="688538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49600" y="0"/>
            <a:ext cx="288032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ЕГИПЕТ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27" y="1909212"/>
            <a:ext cx="295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 расположен на берегу Красного моря.</a:t>
            </a:r>
          </a:p>
        </p:txBody>
      </p:sp>
      <p:pic>
        <p:nvPicPr>
          <p:cNvPr id="2050" name="Picture 2" descr="http://www.lookandtravel.ru/wp-content/uploads/2010/04/%D0%9F%D0%BE%D0%B1%D0%B5%D1%80%D0%B5%D0%B6%D1%8C%D0%B5-%D0%BA%D1%80%D0%B0%D1%81%D0%BD%D0%BE%D0%B3%D0%BE-%D0%BC%D0%BE%D1%80%D1%8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/>
          <a:stretch/>
        </p:blipFill>
        <p:spPr bwMode="auto">
          <a:xfrm>
            <a:off x="163491" y="260648"/>
            <a:ext cx="2773761" cy="164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5886" y="2780928"/>
            <a:ext cx="2894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Пирами́да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Хео́пса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крупнейшая из египетских пирамид единственное из «Семи чудес света», сохранившееся до наших дней.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://www.visittur.ru/sites/visittur.ru/files/imagepicker/2/life_below_the_red_sea__egypt_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9"/>
          <a:stretch/>
        </p:blipFill>
        <p:spPr bwMode="auto">
          <a:xfrm>
            <a:off x="135354" y="3212976"/>
            <a:ext cx="2801898" cy="164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65" y="4861892"/>
            <a:ext cx="2955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богатым и разнообразным подводным миром. Красное море - самое солёное море из входящих в состав Мирового океана. </a:t>
            </a:r>
          </a:p>
        </p:txBody>
      </p:sp>
      <p:pic>
        <p:nvPicPr>
          <p:cNvPr id="3074" name="Picture 2" descr="http://img-fotki.yandex.ru/get/6418/139924544.2/0_88819_cc1a38f4_or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9"/>
          <a:stretch/>
        </p:blipFill>
        <p:spPr bwMode="auto">
          <a:xfrm>
            <a:off x="3149431" y="4520519"/>
            <a:ext cx="2796478" cy="164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2866" y="6131461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часть территории занимают песчаные пустыни с барханами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100travels.ru/wp-content/uploads/2012/07/n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94" y="287919"/>
            <a:ext cx="2812895" cy="1712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8294" y="1991532"/>
            <a:ext cx="2812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Нил — одна из самых длинных рек земного шара, в Африке, священная река Египта.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s3.goodfon.ru/image/452235-2192x14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-731" r="375" b="11430"/>
          <a:stretch/>
        </p:blipFill>
        <p:spPr bwMode="auto">
          <a:xfrm>
            <a:off x="6186679" y="3238016"/>
            <a:ext cx="2792554" cy="1662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98295" y="4900536"/>
            <a:ext cx="281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Сфинкс – существо с телом льва и головой человека.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ice-nut.ru/egypt/egypt03402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/>
          <a:stretch/>
        </p:blipFill>
        <p:spPr bwMode="auto">
          <a:xfrm>
            <a:off x="3175454" y="1111730"/>
            <a:ext cx="2788690" cy="1645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oohall.com.ua/uploads/posts/2010-06/1276369042_tropical-beach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" b="541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cselect.ru/wp-content/uploads/2013/10/oteli-egipt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0" y="1159492"/>
            <a:ext cx="3408313" cy="226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aktour.ru/upload/tiny_mce/4104f3bf-93bb-4618-9dfd-3f2ca65e404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"/>
          <a:stretch/>
        </p:blipFill>
        <p:spPr bwMode="auto">
          <a:xfrm>
            <a:off x="5380062" y="1159492"/>
            <a:ext cx="3408313" cy="226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urtess.com/images_p2/509/big/desert_rose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43" y="3933056"/>
            <a:ext cx="3408313" cy="2269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-11363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Отели Египта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0301" y="1159492"/>
            <a:ext cx="1229599" cy="369332"/>
          </a:xfrm>
          <a:prstGeom prst="rect">
            <a:avLst/>
          </a:prstGeom>
          <a:solidFill>
            <a:srgbClr val="00B0F0">
              <a:alpha val="36000"/>
            </a:srgbClr>
          </a:solidFill>
          <a:ln w="25400" cap="rnd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Оазис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1486" y="1164657"/>
            <a:ext cx="1229599" cy="369332"/>
          </a:xfrm>
          <a:prstGeom prst="rect">
            <a:avLst/>
          </a:prstGeom>
          <a:solidFill>
            <a:srgbClr val="00B0F0">
              <a:alpha val="36000"/>
            </a:srgbClr>
          </a:solidFill>
          <a:ln w="25400" cap="rnd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Фараон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6557" y="3908644"/>
            <a:ext cx="1229599" cy="369332"/>
          </a:xfrm>
          <a:prstGeom prst="rect">
            <a:avLst/>
          </a:prstGeom>
          <a:solidFill>
            <a:srgbClr val="00B0F0">
              <a:alpha val="36000"/>
            </a:srgbClr>
          </a:solidFill>
          <a:ln w="25400" cap="rnd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Синай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1296"/>
            <a:ext cx="7920880" cy="629208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436" y="-16363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Туристическая карта Египта</a:t>
            </a:r>
            <a:endParaRPr lang="ru-RU" sz="4000" b="1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7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317</TotalTime>
  <Words>105</Words>
  <Application>Microsoft Office PowerPoint</Application>
  <PresentationFormat>Экран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40</cp:revision>
  <dcterms:created xsi:type="dcterms:W3CDTF">2014-02-09T06:46:13Z</dcterms:created>
  <dcterms:modified xsi:type="dcterms:W3CDTF">2014-04-17T13:58:34Z</dcterms:modified>
</cp:coreProperties>
</file>