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222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img-fotki.yandex.ru/get/9504/20573769.5f/0_953da_4d32e154_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2" r="30210" b="62653"/>
          <a:stretch/>
        </p:blipFill>
        <p:spPr bwMode="auto">
          <a:xfrm rot="16200000">
            <a:off x="369278" y="4679500"/>
            <a:ext cx="1252228" cy="1389557"/>
          </a:xfrm>
          <a:prstGeom prst="rect">
            <a:avLst/>
          </a:prstGeom>
          <a:noFill/>
          <a:effectLst>
            <a:glow rad="1308100">
              <a:schemeClr val="accent1">
                <a:alpha val="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561387"/>
              </p:ext>
            </p:extLst>
          </p:nvPr>
        </p:nvGraphicFramePr>
        <p:xfrm>
          <a:off x="0" y="7874"/>
          <a:ext cx="6858000" cy="9136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429000"/>
              </a:tblGrid>
              <a:tr h="4568063">
                <a:tc>
                  <a:txBody>
                    <a:bodyPr/>
                    <a:lstStyle/>
                    <a:p>
                      <a:endParaRPr lang="ru-RU" sz="19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</a:tr>
              <a:tr h="4568063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" y="107506"/>
            <a:ext cx="342899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РОССИЙСКАЯ</a:t>
            </a:r>
          </a:p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ФЕДЕРАЦИЯ</a:t>
            </a:r>
            <a:endParaRPr lang="ru-RU" sz="28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3563889"/>
            <a:ext cx="342899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ПАСПОРТ</a:t>
            </a:r>
          </a:p>
        </p:txBody>
      </p:sp>
      <p:pic>
        <p:nvPicPr>
          <p:cNvPr id="1034" name="Picture 10" descr="http://xn--80aeiah7bdwgd6c.xn--p1ai/download/g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42" y="1475656"/>
            <a:ext cx="1822513" cy="1822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324993" y="4742056"/>
            <a:ext cx="1381841" cy="126444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 rot="16200000">
            <a:off x="259218" y="6215010"/>
            <a:ext cx="2875517" cy="274396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Фамилия_______________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Имя___________________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Отчество_______________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рождения__________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жительства: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1832273" y="6372200"/>
            <a:ext cx="0" cy="20162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564904" y="6372200"/>
            <a:ext cx="0" cy="57606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24944" y="7956376"/>
            <a:ext cx="0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485477" y="107506"/>
            <a:ext cx="342899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РОССИЙСКАЯ</a:t>
            </a:r>
          </a:p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ФЕДЕРАЦИЯ</a:t>
            </a:r>
            <a:endParaRPr lang="ru-RU" sz="28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85476" y="3563889"/>
            <a:ext cx="342899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ПАСПОРТ</a:t>
            </a:r>
          </a:p>
        </p:txBody>
      </p:sp>
      <p:pic>
        <p:nvPicPr>
          <p:cNvPr id="14" name="Picture 10" descr="http://xn--80aeiah7bdwgd6c.xn--p1ai/download/g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718" y="1475656"/>
            <a:ext cx="1822513" cy="1822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://img-fotki.yandex.ru/get/9116/20573769.5e/0_953c9_d5aafb06_L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4" t="-2769" r="29760" b="64833"/>
          <a:stretch/>
        </p:blipFill>
        <p:spPr bwMode="auto">
          <a:xfrm rot="16200000">
            <a:off x="3879130" y="4674855"/>
            <a:ext cx="1264442" cy="137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Скругленный прямоугольник 17"/>
          <p:cNvSpPr/>
          <p:nvPr/>
        </p:nvSpPr>
        <p:spPr>
          <a:xfrm>
            <a:off x="3822380" y="4731257"/>
            <a:ext cx="1381841" cy="126444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 rot="16200000">
            <a:off x="3756605" y="6246474"/>
            <a:ext cx="2875517" cy="274396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Фамилия_______________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Имя___________________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Отчество_______________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рождения__________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жительства: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5329660" y="6403664"/>
            <a:ext cx="0" cy="20162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6062291" y="6403664"/>
            <a:ext cx="0" cy="57606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6422331" y="7987840"/>
            <a:ext cx="0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66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2" r="5361"/>
          <a:stretch/>
        </p:blipFill>
        <p:spPr>
          <a:xfrm rot="16200000">
            <a:off x="382995" y="4684055"/>
            <a:ext cx="1264444" cy="1380444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99575"/>
              </p:ext>
            </p:extLst>
          </p:nvPr>
        </p:nvGraphicFramePr>
        <p:xfrm>
          <a:off x="1" y="45444"/>
          <a:ext cx="6858000" cy="9136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429000"/>
              </a:tblGrid>
              <a:tr h="4568063">
                <a:tc>
                  <a:txBody>
                    <a:bodyPr/>
                    <a:lstStyle/>
                    <a:p>
                      <a:endParaRPr lang="ru-RU" sz="19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</a:tr>
              <a:tr h="4568063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" y="107506"/>
            <a:ext cx="342899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РОССИЙСКАЯ</a:t>
            </a:r>
          </a:p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ФЕДЕРАЦИЯ</a:t>
            </a:r>
            <a:endParaRPr lang="ru-RU" sz="28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3563889"/>
            <a:ext cx="342899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ПАСПОРТ</a:t>
            </a:r>
          </a:p>
        </p:txBody>
      </p:sp>
      <p:pic>
        <p:nvPicPr>
          <p:cNvPr id="1034" name="Picture 10" descr="http://xn--80aeiah7bdwgd6c.xn--p1ai/download/g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42" y="1475656"/>
            <a:ext cx="1822513" cy="1822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img-fotki.yandex.ru/get/9346/20573769.5e/0_953cc_fa864d16_L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89" r="6483" b="64339"/>
          <a:stretch/>
        </p:blipFill>
        <p:spPr bwMode="auto">
          <a:xfrm rot="16200000">
            <a:off x="3994369" y="4732438"/>
            <a:ext cx="1146411" cy="126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3821021" y="4790272"/>
            <a:ext cx="1381841" cy="126444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16200000">
            <a:off x="259218" y="6215010"/>
            <a:ext cx="2875517" cy="274396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Фамилия_______________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Имя___________________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Отчество_______________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рождения__________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жительства: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1832273" y="6372200"/>
            <a:ext cx="0" cy="20162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564904" y="6372200"/>
            <a:ext cx="0" cy="57606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2924944" y="7956376"/>
            <a:ext cx="0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 rot="16200000">
            <a:off x="3756605" y="6246474"/>
            <a:ext cx="2875517" cy="274396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Фамилия_______________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Имя___________________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Отчество_______________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рождения__________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жительства: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5329660" y="6403664"/>
            <a:ext cx="0" cy="20162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6062291" y="6403664"/>
            <a:ext cx="0" cy="57606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6422331" y="7987840"/>
            <a:ext cx="0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324993" y="4742056"/>
            <a:ext cx="1381841" cy="126444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428999" y="107505"/>
            <a:ext cx="342899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РОССИЙСКАЯ</a:t>
            </a:r>
          </a:p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ФЕДЕРАЦИЯ</a:t>
            </a:r>
            <a:endParaRPr lang="ru-RU" sz="28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28998" y="3563888"/>
            <a:ext cx="342899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ПАСПОРТ</a:t>
            </a:r>
          </a:p>
        </p:txBody>
      </p:sp>
      <p:pic>
        <p:nvPicPr>
          <p:cNvPr id="24" name="Picture 10" descr="http://xn--80aeiah7bdwgd6c.xn--p1ai/download/ge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40" y="1475655"/>
            <a:ext cx="1822513" cy="1822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76</Words>
  <Application>Microsoft Office PowerPoint</Application>
  <PresentationFormat>Экран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BELOV</dc:creator>
  <cp:lastModifiedBy>BELOV</cp:lastModifiedBy>
  <cp:revision>11</cp:revision>
  <dcterms:created xsi:type="dcterms:W3CDTF">2014-02-10T17:04:40Z</dcterms:created>
  <dcterms:modified xsi:type="dcterms:W3CDTF">2014-02-11T17:52:31Z</dcterms:modified>
</cp:coreProperties>
</file>