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36" y="-2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08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36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2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08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4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99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3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70F4-E000-4D7D-9211-307EC5CB16A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B3B0-AFF1-4EDA-96AE-C71482BD8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67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2257" flipH="1">
            <a:off x="898076" y="3263390"/>
            <a:ext cx="1680381" cy="1482689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04663" y="2200327"/>
            <a:ext cx="3000425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0569" y="2200439"/>
            <a:ext cx="3040583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4664" y="1693290"/>
            <a:ext cx="6120680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0648" y="355826"/>
            <a:ext cx="6408712" cy="63914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АВИА БИЛЕТ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648" y="166554"/>
            <a:ext cx="1800200" cy="94779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60648" y="211178"/>
            <a:ext cx="6408712" cy="244827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4664" y="4226665"/>
            <a:ext cx="6116488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вагона___________________________________________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4663" y="5214751"/>
            <a:ext cx="3000425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80569" y="5214752"/>
            <a:ext cx="3040583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4664" y="4727740"/>
            <a:ext cx="6116488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16832" y="3390276"/>
            <a:ext cx="3384376" cy="63914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ЖД БИЛЕТ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6212" y="3294641"/>
            <a:ext cx="6408712" cy="244827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04664" y="7441521"/>
            <a:ext cx="6120680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Теплоход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4664" y="8449633"/>
            <a:ext cx="3000424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80568" y="8449745"/>
            <a:ext cx="3040583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04664" y="7942596"/>
            <a:ext cx="6116488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0648" y="6460484"/>
            <a:ext cx="6408712" cy="244827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394" y="281534"/>
            <a:ext cx="1643700" cy="105525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481" y="6460484"/>
            <a:ext cx="1017463" cy="947593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404664" y="1192215"/>
            <a:ext cx="6120680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&amp;KHcy;&amp;rcy;&amp;acy;&amp;mcy; &amp;Vcy;&amp;acy;&amp;scy;&amp;icy;&amp;lcy;&amp;icy;&amp;yacy; &amp;Bcy;&amp;lcy;&amp;acy;&amp;zhcy;&amp;iecy;&amp;ncy;&amp;ncy;&amp;ocy;&amp;gcy;&amp;ocy;, &amp;Pcy;&amp;ucy;&amp;tcy;&amp;iecy;&amp;shcy;&amp;iecy;&amp;scy;&amp;tcy;&amp;vcy;&amp;icy;&amp;iecy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923" y="3344663"/>
            <a:ext cx="645625" cy="88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кругленный прямоугольник 24"/>
          <p:cNvSpPr/>
          <p:nvPr/>
        </p:nvSpPr>
        <p:spPr>
          <a:xfrm>
            <a:off x="1904873" y="6640547"/>
            <a:ext cx="4764485" cy="6391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БИЛЕТ НА ЭКСКУРСИЮ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9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2511" y="211178"/>
            <a:ext cx="1452364" cy="106313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04663" y="2200327"/>
            <a:ext cx="3000425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0569" y="2200439"/>
            <a:ext cx="3040583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4664" y="1693290"/>
            <a:ext cx="6120680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4874" y="355826"/>
            <a:ext cx="4764485" cy="6391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БИЛЕТ НА ЭКСКУРСИЮ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0648" y="211178"/>
            <a:ext cx="6408712" cy="244827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4664" y="1192215"/>
            <a:ext cx="6120680" cy="366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автобуса_________________________________________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72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45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BELOV</dc:creator>
  <cp:lastModifiedBy>BELOV</cp:lastModifiedBy>
  <cp:revision>9</cp:revision>
  <dcterms:created xsi:type="dcterms:W3CDTF">2014-02-07T14:02:49Z</dcterms:created>
  <dcterms:modified xsi:type="dcterms:W3CDTF">2014-02-11T17:30:04Z</dcterms:modified>
</cp:coreProperties>
</file>