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Марина\Desktop\bc76-1401979428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Марина\Desktop\501cb708c3df32725e7b8902e58d4e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6024" y="1000108"/>
            <a:ext cx="5187350" cy="4143404"/>
          </a:xfrm>
          <a:prstGeom prst="ellipse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4143372" y="1500174"/>
            <a:ext cx="4786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ВНЕШНИЙ  ВИД  ДЕТЕЙ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НА МУЗЫКАЛЬНЫХ  ЗАНЯТИЯХ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И  УТРЕННИКАХ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В  ДЕТСКОМ САДУ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86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Изместьева</a:t>
            </a:r>
            <a:r>
              <a:rPr lang="ru-RU" sz="1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Н.Г.,</a:t>
            </a:r>
            <a:r>
              <a:rPr lang="en-US" sz="1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музыкальный руководитель</a:t>
            </a:r>
            <a:r>
              <a:rPr lang="en-US" sz="1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МКОУ С(К) НШ № 60 </a:t>
            </a:r>
            <a:r>
              <a:rPr lang="ru-RU" sz="1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«Сибирский лучик»  для детей с ограниченными возможностями здоровья»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5786454"/>
            <a:ext cx="1853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Новосибирск, 2015</a:t>
            </a: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Марина\Desktop\bc76-1401979428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1142984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ИЗМЕСТЬЕВА  НАТАЛЬЯ  ГЕОРГИЕВНА – музыкальный руководитель первой квалификационной категории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Стаж работы  - 9 лет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Образование – высшее (Пермский государственный гуманитарно-педагогический университет, факультет музыки, специальность – музыкальный руководитель)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C:\Users\Марина\Desktop\IMG_1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3962277" cy="378621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В.А.СУХОМЛИНСКИЙ: «Дети должны жить в  мире красоты, игры, сказки, музыки, рисунка, фантазии, творчества».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рина\Desktop\bc76-1401979428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РОЛЬ  МУЗЫКАЛЬНОГО  РУКОВОДИТЕЛЯ  ДЛЯ  РАЗВИТИЯ  РЕБЕНКА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1285860"/>
            <a:ext cx="6572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«Музыкальный» - прекрасный, чувственный, ласковый, игривый. «Руководитель» - подающий руку незнающему, боящемуся, и ведущий в новое, неизведанное, прекрасное… Мы дарим свет. Учим любить, понимать, сопереживать, чувствовать. Мы окрыляем и даем возможность взлететь над миром и увидеть всю красоту мироздания тем, кто не имеет такой возможности  сделать  это  самостоятельно!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Таким образом, мы, музыканты, создаем гармоничную личность, которая в будущем всегда будет находить выход из любой ситуации с достоинством, честью.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арина\Desktop\bc76-1401979428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ВНЕШНИЙ  ВИД  ДЕТЕЙ  НА  МУЗЫКАЛЬНЫХ  ЗАНЯТИЯХ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Марина\Desktop\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857232"/>
            <a:ext cx="4381530" cy="32861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72066" y="785794"/>
            <a:ext cx="37862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Ребенок должен посещать музыкальные занятия в специальной обуви: чешках</a:t>
            </a:r>
          </a:p>
          <a:p>
            <a:r>
              <a:rPr lang="ru-RU" sz="1600" b="1" u="sng" dirty="0" smtClean="0">
                <a:solidFill>
                  <a:srgbClr val="002060"/>
                </a:solidFill>
              </a:rPr>
              <a:t>Специальная обувь нужна: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- для безопасности, поскольку двигательная нагрузка на музыкальных занятиях достаточно интенсивна;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- для формирования правильного свода стопы и профилактики плоскостопия, поскольку эта обувь обеспечивает хорошую подвижность стопы.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- для удобства выполнения различных танцевальных шагов, движений;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4357694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Одежда должна быть комфортной, не стесняющей движения. Девочкам обязательно посещать занятия в платьях или юбочках.  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Марина\Desktop\bc76-1401979428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ВНЕШНИЙ  ВИД  ДЕТЕЙ  НА  УТРЕННИКАХ  И  ПРАЗДНИКАХ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Марина\Desktop\osennij-utren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506" y="857233"/>
            <a:ext cx="4665336" cy="35719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785794"/>
            <a:ext cx="36433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                                                                         </a:t>
            </a:r>
            <a:r>
              <a:rPr lang="ru-RU" sz="1600" b="1" dirty="0" smtClean="0">
                <a:solidFill>
                  <a:srgbClr val="002060"/>
                </a:solidFill>
              </a:rPr>
              <a:t>На праздники рекомендуем приходить в нарядной праздничной одежде, аккуратно причесанными и с хорошим настроением. В зависимости от сценария детям выдаются костюмы или элементы костюмов. У детей на праздниках обувь – это  всегда чешки. Детский костюм должен быть эстетичным и комфортным, головной убор нужно сделать обязательно на завязках или резинке. 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 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Марина\Desktop\bc76-1401979428-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Users\Марина\Desktop\sddefaul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908" y="3214686"/>
            <a:ext cx="4382827" cy="292416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РОЛЬ  РОДИТЕЛЕЙ  В  ОРГАНИЗАЦИИ  УТРЕННИКОВ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Марина\Desktop\sd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857232"/>
            <a:ext cx="4219430" cy="264320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72066" y="1071546"/>
            <a:ext cx="292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 Подготовка различных костюмов, декораций или праздничной атрибутики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 Повтор с детьми стихов и песен, другого музыкального материала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857628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Участие в ролях по сценарию праздника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 Участие в массовых танцах и хороводах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 Быть всегда аккуратно и эстетично одетыми со второй обувью</a:t>
            </a: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Марина\Desktop\bc76-1401979428-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ПРАВИЛА  ДЛЯ  РОДИТЕЛЕЙ  НА ПРАЗДНИКЕ: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Марина\Desktop\sddefault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71876"/>
            <a:ext cx="3786171" cy="28396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4282" y="785794"/>
            <a:ext cx="478634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Добро пожаловать на детский праздник к нам!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И с правилами ознакомиться мы предлагаем вам.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Мы в детском саду рады видеть всех!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Всегда звучат здесь песни, детский смех.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И чтобы праздник был спокойней, веселей,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Не надо брать с собой грудных детей.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Устанут, будут плакать, и кричать,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Нехорошо артистов огорчать.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В день праздника вы постарайтесь раньше встать.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Чтобы на утренник в детсад не опоздать.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Чтоб Ваша дочка или ваш сынок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Костюм надеть спокойно смог.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>А вот фотоаппарат иль камеру возьмите,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И обязательно весь праздник нам снимите.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А что же можно? Спросите вы нас!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Мы очень просим, дорогие, Вас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Аплодисментами поддерживать детей,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Чтобы артисты стали посмелей.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А если уж пришлось вам опоздать,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То постарайтесь никому не помешать.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Вы между номерами паузу дождитесь, 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Пройдите в зал и у дверей садитесь.</a:t>
            </a:r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5" y="785794"/>
            <a:ext cx="471490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И не забудьте снять пальто и шапки.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Снимите сапоги, наденьте тапки,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 лучше туфли на высоких каблуках.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Чтоб все вокруг сказали: «Просто Ах!»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Ещё хотим, друзья, вам предложить -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Свои таланты в нашем зале проявить.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Читать стихи, петь песни, танцевать,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Шутить, на сцене роль свою сыграть.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Танцуйте, пойте, веселитесь с нами.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И знайте, ждем всегда мы встреч приятных с вами!</a:t>
            </a:r>
            <a:endParaRPr lang="ru-RU" sz="1600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Марина\Desktop\bc76-1401979428-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УГОЛОК  МУЗЫКИ  В ГРУППЕ  ДЕТСКОГО  САДА: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Марина\Desktop\1379699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143116"/>
            <a:ext cx="6239773" cy="408705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92867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А такой групповой Уголок музыки может оказать действенную помощь каждому ребенку. В данном Уголке малыш может узнавать знакомые песни по картинкам, повторять названия музыкальных инструментов, знакомиться с композиторами, закреплять знания, полученные на музыкальных занятиях через музыкально-дидактические игры</a:t>
            </a: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388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14</cp:revision>
  <dcterms:created xsi:type="dcterms:W3CDTF">2015-09-12T12:21:05Z</dcterms:created>
  <dcterms:modified xsi:type="dcterms:W3CDTF">2015-11-07T15:02:35Z</dcterms:modified>
</cp:coreProperties>
</file>