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40459"/>
            <a:ext cx="7772400" cy="125714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</a:rPr>
              <a:t>Военная  техника</a:t>
            </a:r>
            <a:endParaRPr lang="ru-RU" sz="60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34076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 стихах и загадках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3971" y="44624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Викторина для детей 5-7 лет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6315497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Пинчук Л.В.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149" y="176874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Цель:</a:t>
            </a:r>
            <a:r>
              <a:rPr lang="ru-RU" dirty="0"/>
              <a:t> Воспитание нравственно-патриотических чувств, любви к Родине, уважения к Российской армии.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расширять представления детей о Российской Армии;</a:t>
            </a:r>
            <a:br>
              <a:rPr lang="ru-RU" dirty="0"/>
            </a:br>
            <a:r>
              <a:rPr lang="ru-RU" dirty="0"/>
              <a:t>- закрепить знания детей о военной технике;</a:t>
            </a:r>
            <a:br>
              <a:rPr lang="ru-RU" dirty="0"/>
            </a:br>
            <a:r>
              <a:rPr lang="ru-RU" dirty="0"/>
              <a:t>- развивать познавательные процессы;</a:t>
            </a:r>
            <a:br>
              <a:rPr lang="ru-RU" dirty="0"/>
            </a:br>
            <a:r>
              <a:rPr lang="ru-RU" dirty="0"/>
              <a:t>- активизировать словарный запас.</a:t>
            </a:r>
          </a:p>
        </p:txBody>
      </p:sp>
      <p:pic>
        <p:nvPicPr>
          <p:cNvPr id="1026" name="Picture 2" descr="http://www.ljplus.ru/img4/m/a/maroot/AP08050502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7"/>
            <a:ext cx="4896544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3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582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Гусеницы две ползут</a:t>
            </a:r>
            <a:br>
              <a:rPr lang="ru-RU" dirty="0"/>
            </a:br>
            <a:r>
              <a:rPr lang="ru-RU" dirty="0"/>
              <a:t>Башню с пушкою везут.</a:t>
            </a:r>
            <a:br>
              <a:rPr lang="ru-RU" dirty="0"/>
            </a:br>
            <a:r>
              <a:rPr lang="ru-RU" dirty="0"/>
              <a:t>(Танк)</a:t>
            </a:r>
          </a:p>
        </p:txBody>
      </p:sp>
      <p:pic>
        <p:nvPicPr>
          <p:cNvPr id="1026" name="Picture 2" descr="http://ped-kopilka.ru/upload/blogs/22586_fcd6f65800bcb400a6828b3ba052704d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967" y="293372"/>
            <a:ext cx="4434313" cy="284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2727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Ползёт черепаха — </a:t>
            </a:r>
            <a:br>
              <a:rPr lang="ru-RU" dirty="0"/>
            </a:br>
            <a:r>
              <a:rPr lang="ru-RU" dirty="0"/>
              <a:t>Стальная рубаха, </a:t>
            </a:r>
            <a:br>
              <a:rPr lang="ru-RU" dirty="0"/>
            </a:br>
            <a:r>
              <a:rPr lang="ru-RU" dirty="0"/>
              <a:t>Враг — в овраг, </a:t>
            </a:r>
            <a:br>
              <a:rPr lang="ru-RU" dirty="0"/>
            </a:br>
            <a:r>
              <a:rPr lang="ru-RU" dirty="0"/>
              <a:t>И она, где враг.</a:t>
            </a:r>
            <a:br>
              <a:rPr lang="ru-RU" dirty="0"/>
            </a:br>
            <a:r>
              <a:rPr lang="ru-RU" dirty="0"/>
              <a:t>(Танк)</a:t>
            </a:r>
          </a:p>
        </p:txBody>
      </p:sp>
      <p:pic>
        <p:nvPicPr>
          <p:cNvPr id="7" name="Picture 2" descr="http://ped-kopilka.ru/upload/blogs/22586_427034004525921dcc8def604f5cf188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4902"/>
            <a:ext cx="4055683" cy="288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23928" y="346009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Под огнём, под пулями напрямик </a:t>
            </a:r>
            <a:br>
              <a:rPr lang="ru-RU" dirty="0"/>
            </a:br>
            <a:r>
              <a:rPr lang="ru-RU" dirty="0"/>
              <a:t>Всю войну прошел наш ...</a:t>
            </a:r>
            <a:br>
              <a:rPr lang="ru-RU" dirty="0"/>
            </a:br>
            <a:r>
              <a:rPr lang="ru-RU" dirty="0"/>
              <a:t>(Броневик)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80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-kopilka.ru/upload/blogs/22586_51753b31255299117a3f377e0787f27c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1054"/>
            <a:ext cx="436663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422108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горе-горушке </a:t>
            </a:r>
            <a:br>
              <a:rPr lang="ru-RU" dirty="0"/>
            </a:br>
            <a:r>
              <a:rPr lang="ru-RU" dirty="0"/>
              <a:t>Стоят старушки, </a:t>
            </a:r>
            <a:br>
              <a:rPr lang="ru-RU" dirty="0"/>
            </a:br>
            <a:r>
              <a:rPr lang="ru-RU" dirty="0"/>
              <a:t>Если охнут, </a:t>
            </a:r>
            <a:br>
              <a:rPr lang="ru-RU" dirty="0"/>
            </a:br>
            <a:r>
              <a:rPr lang="ru-RU" dirty="0"/>
              <a:t>Люди оглохнут.</a:t>
            </a:r>
            <a:br>
              <a:rPr lang="ru-RU" dirty="0"/>
            </a:br>
            <a:r>
              <a:rPr lang="ru-RU" dirty="0"/>
              <a:t>(Пушки)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6" name="Picture 4" descr="http://ped-kopilka.ru/upload/blogs/22586_de43c3122859d576a0c18691d92412a9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7" y="190423"/>
            <a:ext cx="4344417" cy="307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32040" y="4077071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Имя девичье носила </a:t>
            </a:r>
            <a:br>
              <a:rPr lang="ru-RU" dirty="0"/>
            </a:br>
            <a:r>
              <a:rPr lang="ru-RU" dirty="0"/>
              <a:t>И врага огнём косила, </a:t>
            </a:r>
            <a:br>
              <a:rPr lang="ru-RU" dirty="0"/>
            </a:br>
            <a:r>
              <a:rPr lang="ru-RU" dirty="0"/>
              <a:t>Вражьи замыслы </a:t>
            </a:r>
            <a:r>
              <a:rPr lang="ru-RU" dirty="0" err="1"/>
              <a:t>поруша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Легендарная ...</a:t>
            </a:r>
            <a:br>
              <a:rPr lang="ru-RU" dirty="0"/>
            </a:br>
            <a:r>
              <a:rPr lang="ru-RU" dirty="0"/>
              <a:t>(«Катюша»)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5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-kopilka.ru/upload/blogs/22586_4ec754a75b6e0d7994f3767e1e7df51d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1"/>
            <a:ext cx="4176464" cy="316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40770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Смело в небе проплывает</a:t>
            </a:r>
            <a:br>
              <a:rPr lang="ru-RU" dirty="0"/>
            </a:br>
            <a:r>
              <a:rPr lang="ru-RU" dirty="0"/>
              <a:t>Обгоняя птиц полет</a:t>
            </a:r>
            <a:br>
              <a:rPr lang="ru-RU" dirty="0"/>
            </a:br>
            <a:r>
              <a:rPr lang="ru-RU" dirty="0"/>
              <a:t>Человек им управляет</a:t>
            </a:r>
            <a:br>
              <a:rPr lang="ru-RU" dirty="0"/>
            </a:br>
            <a:r>
              <a:rPr lang="ru-RU" dirty="0"/>
              <a:t>Что такое? </a:t>
            </a:r>
            <a:br>
              <a:rPr lang="ru-RU" dirty="0"/>
            </a:br>
            <a:r>
              <a:rPr lang="ru-RU" dirty="0"/>
              <a:t>(Самолет)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2210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Без разгона ввысь взлетаю,</a:t>
            </a:r>
            <a:br>
              <a:rPr lang="ru-RU" dirty="0"/>
            </a:br>
            <a:r>
              <a:rPr lang="ru-RU" dirty="0"/>
              <a:t>Стрекозу напоминаю</a:t>
            </a:r>
            <a:br>
              <a:rPr lang="ru-RU" dirty="0"/>
            </a:br>
            <a:r>
              <a:rPr lang="ru-RU" dirty="0"/>
              <a:t>Отправляется в полет</a:t>
            </a:r>
            <a:br>
              <a:rPr lang="ru-RU" dirty="0"/>
            </a:br>
            <a:r>
              <a:rPr lang="ru-RU" dirty="0"/>
              <a:t>Наш Российский … </a:t>
            </a:r>
            <a:br>
              <a:rPr lang="ru-RU" dirty="0"/>
            </a:br>
            <a:r>
              <a:rPr lang="ru-RU" dirty="0"/>
              <a:t>(Вертолет)</a:t>
            </a:r>
          </a:p>
        </p:txBody>
      </p:sp>
      <p:pic>
        <p:nvPicPr>
          <p:cNvPr id="4100" name="Picture 4" descr="http://ped-kopilka.ru/upload/blogs/22586_fca1eb838581607cafa1df81f7a00797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4535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15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Военная  техника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Военная  техника</dc:title>
  <dc:creator>Александр</dc:creator>
  <cp:lastModifiedBy>Александр</cp:lastModifiedBy>
  <cp:revision>4</cp:revision>
  <dcterms:created xsi:type="dcterms:W3CDTF">2015-11-06T16:37:36Z</dcterms:created>
  <dcterms:modified xsi:type="dcterms:W3CDTF">2015-11-07T17:18:48Z</dcterms:modified>
</cp:coreProperties>
</file>