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313" r:id="rId4"/>
    <p:sldId id="311" r:id="rId5"/>
    <p:sldId id="312" r:id="rId6"/>
    <p:sldId id="314" r:id="rId7"/>
    <p:sldId id="333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5A395-C14B-4810-9605-75DABFA7094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0BD09-64F7-4A46-841F-599A08CA00D2}">
      <dgm:prSet phldrT="[Текст]" custT="1"/>
      <dgm:spPr>
        <a:solidFill>
          <a:srgbClr val="FDC5D5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Участники проекта:  - </a:t>
          </a:r>
          <a:r>
            <a:rPr lang="ru-RU" sz="2000" b="1" i="1" dirty="0" smtClean="0">
              <a:solidFill>
                <a:schemeClr val="accent2"/>
              </a:solidFill>
              <a:latin typeface="+mn-lt"/>
            </a:rPr>
            <a:t>воспитатели</a:t>
          </a:r>
        </a:p>
        <a:p>
          <a:pPr algn="ctr"/>
          <a:r>
            <a:rPr lang="ru-RU" sz="2000" b="1" i="1" dirty="0" smtClean="0">
              <a:solidFill>
                <a:schemeClr val="accent2"/>
              </a:solidFill>
              <a:latin typeface="+mn-lt"/>
            </a:rPr>
            <a:t>                          - специалисты ДОУ</a:t>
          </a:r>
        </a:p>
        <a:p>
          <a:pPr algn="ctr"/>
          <a:r>
            <a:rPr lang="ru-RU" sz="2000" b="1" i="1" dirty="0" smtClean="0">
              <a:solidFill>
                <a:schemeClr val="accent2"/>
              </a:solidFill>
              <a:latin typeface="+mn-lt"/>
            </a:rPr>
            <a:t>                - воспитанники </a:t>
          </a:r>
        </a:p>
        <a:p>
          <a:pPr algn="ctr"/>
          <a:r>
            <a:rPr lang="ru-RU" sz="2000" b="1" i="1" dirty="0" smtClean="0">
              <a:solidFill>
                <a:schemeClr val="accent2"/>
              </a:solidFill>
              <a:latin typeface="+mn-lt"/>
            </a:rPr>
            <a:t>       - родители.</a:t>
          </a:r>
        </a:p>
        <a:p>
          <a:pPr algn="ctr"/>
          <a:r>
            <a:rPr lang="ru-RU" sz="2000" b="1" i="1" dirty="0" smtClean="0">
              <a:solidFill>
                <a:schemeClr val="accent2"/>
              </a:solidFill>
              <a:latin typeface="+mn-lt"/>
            </a:rPr>
            <a:t>Срок реализации:  октябрь2014- май 2015</a:t>
          </a:r>
          <a:endParaRPr lang="ru-RU" sz="2000" b="1" i="1" dirty="0">
            <a:solidFill>
              <a:schemeClr val="accent2"/>
            </a:solidFill>
            <a:latin typeface="+mn-lt"/>
          </a:endParaRPr>
        </a:p>
      </dgm:t>
    </dgm:pt>
    <dgm:pt modelId="{49CF05D1-DEF1-4D15-9326-D1D5456E552F}" type="parTrans" cxnId="{0B8AC834-EACC-422F-93A8-E264242DDA6A}">
      <dgm:prSet/>
      <dgm:spPr/>
      <dgm:t>
        <a:bodyPr/>
        <a:lstStyle/>
        <a:p>
          <a:endParaRPr lang="ru-RU"/>
        </a:p>
      </dgm:t>
    </dgm:pt>
    <dgm:pt modelId="{25F02699-9222-4590-B5F8-B60957FFC906}" type="sibTrans" cxnId="{0B8AC834-EACC-422F-93A8-E264242DDA6A}">
      <dgm:prSet/>
      <dgm:spPr/>
      <dgm:t>
        <a:bodyPr/>
        <a:lstStyle/>
        <a:p>
          <a:endParaRPr lang="ru-RU"/>
        </a:p>
      </dgm:t>
    </dgm:pt>
    <dgm:pt modelId="{BA07C367-70E7-4E60-B678-2FFBED6BC31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3333FF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Тип проекта: </a:t>
          </a:r>
          <a:r>
            <a:rPr lang="ru-RU" sz="2400" b="1" i="1" dirty="0" smtClean="0">
              <a:solidFill>
                <a:schemeClr val="accent2"/>
              </a:solidFill>
              <a:latin typeface="+mn-lt"/>
            </a:rPr>
            <a:t>групповой, долгосрочный</a:t>
          </a:r>
        </a:p>
        <a:p>
          <a:endParaRPr lang="ru-RU" sz="2000" b="1" i="1" dirty="0" smtClean="0">
            <a:solidFill>
              <a:srgbClr val="3333FF"/>
            </a:solidFill>
            <a:latin typeface="+mn-lt"/>
          </a:endParaRPr>
        </a:p>
      </dgm:t>
    </dgm:pt>
    <dgm:pt modelId="{6B52063E-7B6E-4E46-A4ED-2555F86F090A}" type="parTrans" cxnId="{2E490FDD-5E60-4FC7-80FB-340D8A64BC32}">
      <dgm:prSet/>
      <dgm:spPr/>
      <dgm:t>
        <a:bodyPr/>
        <a:lstStyle/>
        <a:p>
          <a:endParaRPr lang="ru-RU"/>
        </a:p>
      </dgm:t>
    </dgm:pt>
    <dgm:pt modelId="{5A32D056-3FE9-4F27-B2DF-344B0F902019}" type="sibTrans" cxnId="{2E490FDD-5E60-4FC7-80FB-340D8A64BC32}">
      <dgm:prSet/>
      <dgm:spPr/>
      <dgm:t>
        <a:bodyPr/>
        <a:lstStyle/>
        <a:p>
          <a:endParaRPr lang="ru-RU"/>
        </a:p>
      </dgm:t>
    </dgm:pt>
    <dgm:pt modelId="{3116ED75-24A9-4C58-B6F7-6DBC3CAF63EB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По содержанию: </a:t>
          </a:r>
          <a:r>
            <a:rPr lang="ru-RU" sz="2400" b="1" i="1" dirty="0" smtClean="0">
              <a:solidFill>
                <a:schemeClr val="accent2"/>
              </a:solidFill>
              <a:effectLst/>
              <a:latin typeface="+mn-lt"/>
            </a:rPr>
            <a:t>познавательно-исследовательский,    творческий</a:t>
          </a:r>
        </a:p>
      </dgm:t>
    </dgm:pt>
    <dgm:pt modelId="{15327E05-F509-49CF-8F8E-2F82B2DFC211}" type="parTrans" cxnId="{76624792-ACE4-4A0A-BE10-AC3253E3B8B1}">
      <dgm:prSet/>
      <dgm:spPr/>
      <dgm:t>
        <a:bodyPr/>
        <a:lstStyle/>
        <a:p>
          <a:endParaRPr lang="ru-RU"/>
        </a:p>
      </dgm:t>
    </dgm:pt>
    <dgm:pt modelId="{EBF478C6-EB6E-48B3-A14B-6063288708C4}" type="sibTrans" cxnId="{76624792-ACE4-4A0A-BE10-AC3253E3B8B1}">
      <dgm:prSet/>
      <dgm:spPr/>
      <dgm:t>
        <a:bodyPr/>
        <a:lstStyle/>
        <a:p>
          <a:endParaRPr lang="ru-RU"/>
        </a:p>
      </dgm:t>
    </dgm:pt>
    <dgm:pt modelId="{711F59DF-5C3A-4F15-8360-3E113EA455A6}" type="pres">
      <dgm:prSet presAssocID="{BE65A395-C14B-4810-9605-75DABFA7094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FF9D3-10A9-4715-8CA3-D6C7D38A9917}" type="pres">
      <dgm:prSet presAssocID="{BA07C367-70E7-4E60-B678-2FFBED6BC317}" presName="circle1" presStyleLbl="node1" presStyleIdx="0" presStyleCnt="3" custScaleY="99379" custLinFactNeighborY="524"/>
      <dgm:spPr>
        <a:solidFill>
          <a:schemeClr val="bg1"/>
        </a:solidFill>
        <a:ln>
          <a:solidFill>
            <a:srgbClr val="3333FF"/>
          </a:solidFill>
        </a:ln>
      </dgm:spPr>
    </dgm:pt>
    <dgm:pt modelId="{A6E172DC-9FAB-42D9-B35B-729ABB9E2677}" type="pres">
      <dgm:prSet presAssocID="{BA07C367-70E7-4E60-B678-2FFBED6BC317}" presName="space" presStyleCnt="0"/>
      <dgm:spPr/>
    </dgm:pt>
    <dgm:pt modelId="{FCC0A15E-8A18-4B39-A62A-DEDBDA7B5AD6}" type="pres">
      <dgm:prSet presAssocID="{BA07C367-70E7-4E60-B678-2FFBED6BC317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624A33C6-D9F5-4E58-8F1B-6256319C1491}" type="pres">
      <dgm:prSet presAssocID="{3116ED75-24A9-4C58-B6F7-6DBC3CAF63EB}" presName="vertSpace2" presStyleLbl="node1" presStyleIdx="0" presStyleCnt="3"/>
      <dgm:spPr/>
    </dgm:pt>
    <dgm:pt modelId="{1CE58247-A9F8-4E9E-ADBE-8B830E4DFCED}" type="pres">
      <dgm:prSet presAssocID="{3116ED75-24A9-4C58-B6F7-6DBC3CAF63EB}" presName="circle2" presStyleLbl="node1" presStyleIdx="1" presStyleCnt="3" custScaleY="111554" custLinFactNeighborX="0" custLinFactNeighborY="-816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312BBC58-E7B7-4DB8-9B4E-790C38F6E4C8}" type="pres">
      <dgm:prSet presAssocID="{3116ED75-24A9-4C58-B6F7-6DBC3CAF63EB}" presName="rect2" presStyleLbl="alignAcc1" presStyleIdx="1" presStyleCnt="3" custScaleY="111554" custLinFactNeighborX="-358" custLinFactNeighborY="-8161"/>
      <dgm:spPr/>
      <dgm:t>
        <a:bodyPr/>
        <a:lstStyle/>
        <a:p>
          <a:endParaRPr lang="ru-RU"/>
        </a:p>
      </dgm:t>
    </dgm:pt>
    <dgm:pt modelId="{A6F93BAB-6FE7-4CEE-849E-2ABBEE670A9A}" type="pres">
      <dgm:prSet presAssocID="{6510BD09-64F7-4A46-841F-599A08CA00D2}" presName="vertSpace3" presStyleLbl="node1" presStyleIdx="1" presStyleCnt="3"/>
      <dgm:spPr/>
    </dgm:pt>
    <dgm:pt modelId="{CB6133D2-57FC-498B-8542-61E6B8BA0924}" type="pres">
      <dgm:prSet presAssocID="{6510BD09-64F7-4A46-841F-599A08CA00D2}" presName="circle3" presStyleLbl="node1" presStyleIdx="2" presStyleCnt="3" custScaleX="110414" custScaleY="113156" custLinFactNeighborX="344" custLinFactNeighborY="-26400"/>
      <dgm:spPr>
        <a:solidFill>
          <a:srgbClr val="FDC5D5"/>
        </a:solidFill>
        <a:ln>
          <a:solidFill>
            <a:srgbClr val="FF7C80"/>
          </a:solidFill>
        </a:ln>
      </dgm:spPr>
      <dgm:t>
        <a:bodyPr/>
        <a:lstStyle/>
        <a:p>
          <a:endParaRPr lang="ru-RU"/>
        </a:p>
      </dgm:t>
    </dgm:pt>
    <dgm:pt modelId="{251DAE46-342C-48A8-8500-42A9C7D64A1C}" type="pres">
      <dgm:prSet presAssocID="{6510BD09-64F7-4A46-841F-599A08CA00D2}" presName="rect3" presStyleLbl="alignAcc1" presStyleIdx="2" presStyleCnt="3" custScaleY="116667" custLinFactNeighborX="-358" custLinFactNeighborY="-23256"/>
      <dgm:spPr/>
      <dgm:t>
        <a:bodyPr/>
        <a:lstStyle/>
        <a:p>
          <a:endParaRPr lang="ru-RU"/>
        </a:p>
      </dgm:t>
    </dgm:pt>
    <dgm:pt modelId="{BEF18BBE-80E4-4C0F-8721-FD20E2945D81}" type="pres">
      <dgm:prSet presAssocID="{BA07C367-70E7-4E60-B678-2FFBED6BC31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0A606-75A9-4BB6-932F-992A64804FE9}" type="pres">
      <dgm:prSet presAssocID="{3116ED75-24A9-4C58-B6F7-6DBC3CAF63E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E1F0B-E8D2-44CF-8C8C-CB1321C4484D}" type="pres">
      <dgm:prSet presAssocID="{6510BD09-64F7-4A46-841F-599A08CA00D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8C0EF-C288-4A37-91C1-E9E3F61A1399}" type="presOf" srcId="{BA07C367-70E7-4E60-B678-2FFBED6BC317}" destId="{FCC0A15E-8A18-4B39-A62A-DEDBDA7B5AD6}" srcOrd="0" destOrd="0" presId="urn:microsoft.com/office/officeart/2005/8/layout/target3"/>
    <dgm:cxn modelId="{1D9D36C0-5F40-4D77-9A2F-5DF9FF00A75B}" type="presOf" srcId="{6510BD09-64F7-4A46-841F-599A08CA00D2}" destId="{30BE1F0B-E8D2-44CF-8C8C-CB1321C4484D}" srcOrd="1" destOrd="0" presId="urn:microsoft.com/office/officeart/2005/8/layout/target3"/>
    <dgm:cxn modelId="{1C366457-EB7A-4DFF-8C7E-9BE27F189D25}" type="presOf" srcId="{3116ED75-24A9-4C58-B6F7-6DBC3CAF63EB}" destId="{B950A606-75A9-4BB6-932F-992A64804FE9}" srcOrd="1" destOrd="0" presId="urn:microsoft.com/office/officeart/2005/8/layout/target3"/>
    <dgm:cxn modelId="{76624792-ACE4-4A0A-BE10-AC3253E3B8B1}" srcId="{BE65A395-C14B-4810-9605-75DABFA70945}" destId="{3116ED75-24A9-4C58-B6F7-6DBC3CAF63EB}" srcOrd="1" destOrd="0" parTransId="{15327E05-F509-49CF-8F8E-2F82B2DFC211}" sibTransId="{EBF478C6-EB6E-48B3-A14B-6063288708C4}"/>
    <dgm:cxn modelId="{2E490FDD-5E60-4FC7-80FB-340D8A64BC32}" srcId="{BE65A395-C14B-4810-9605-75DABFA70945}" destId="{BA07C367-70E7-4E60-B678-2FFBED6BC317}" srcOrd="0" destOrd="0" parTransId="{6B52063E-7B6E-4E46-A4ED-2555F86F090A}" sibTransId="{5A32D056-3FE9-4F27-B2DF-344B0F902019}"/>
    <dgm:cxn modelId="{0B8AC834-EACC-422F-93A8-E264242DDA6A}" srcId="{BE65A395-C14B-4810-9605-75DABFA70945}" destId="{6510BD09-64F7-4A46-841F-599A08CA00D2}" srcOrd="2" destOrd="0" parTransId="{49CF05D1-DEF1-4D15-9326-D1D5456E552F}" sibTransId="{25F02699-9222-4590-B5F8-B60957FFC906}"/>
    <dgm:cxn modelId="{97B7AEFF-46E7-4E86-92D5-4577FF96B650}" type="presOf" srcId="{6510BD09-64F7-4A46-841F-599A08CA00D2}" destId="{251DAE46-342C-48A8-8500-42A9C7D64A1C}" srcOrd="0" destOrd="0" presId="urn:microsoft.com/office/officeart/2005/8/layout/target3"/>
    <dgm:cxn modelId="{CC60A497-7BF0-4B83-82A6-684C77F7D91C}" type="presOf" srcId="{3116ED75-24A9-4C58-B6F7-6DBC3CAF63EB}" destId="{312BBC58-E7B7-4DB8-9B4E-790C38F6E4C8}" srcOrd="0" destOrd="0" presId="urn:microsoft.com/office/officeart/2005/8/layout/target3"/>
    <dgm:cxn modelId="{0EFF4685-A1AA-4358-A0EF-D2F2EC08BBC8}" type="presOf" srcId="{BE65A395-C14B-4810-9605-75DABFA70945}" destId="{711F59DF-5C3A-4F15-8360-3E113EA455A6}" srcOrd="0" destOrd="0" presId="urn:microsoft.com/office/officeart/2005/8/layout/target3"/>
    <dgm:cxn modelId="{A6895228-80F3-4007-8227-A8139EFD4644}" type="presOf" srcId="{BA07C367-70E7-4E60-B678-2FFBED6BC317}" destId="{BEF18BBE-80E4-4C0F-8721-FD20E2945D81}" srcOrd="1" destOrd="0" presId="urn:microsoft.com/office/officeart/2005/8/layout/target3"/>
    <dgm:cxn modelId="{0DD167A0-C706-445D-8CF6-3C77F26F785C}" type="presParOf" srcId="{711F59DF-5C3A-4F15-8360-3E113EA455A6}" destId="{B85FF9D3-10A9-4715-8CA3-D6C7D38A9917}" srcOrd="0" destOrd="0" presId="urn:microsoft.com/office/officeart/2005/8/layout/target3"/>
    <dgm:cxn modelId="{071C86D0-FE0C-4C72-B8C9-F4EC014AA40A}" type="presParOf" srcId="{711F59DF-5C3A-4F15-8360-3E113EA455A6}" destId="{A6E172DC-9FAB-42D9-B35B-729ABB9E2677}" srcOrd="1" destOrd="0" presId="urn:microsoft.com/office/officeart/2005/8/layout/target3"/>
    <dgm:cxn modelId="{09DE2506-9B93-483A-AE74-5134FECE6609}" type="presParOf" srcId="{711F59DF-5C3A-4F15-8360-3E113EA455A6}" destId="{FCC0A15E-8A18-4B39-A62A-DEDBDA7B5AD6}" srcOrd="2" destOrd="0" presId="urn:microsoft.com/office/officeart/2005/8/layout/target3"/>
    <dgm:cxn modelId="{84E81A7B-F2FE-4F98-B337-DA7C704B0A52}" type="presParOf" srcId="{711F59DF-5C3A-4F15-8360-3E113EA455A6}" destId="{624A33C6-D9F5-4E58-8F1B-6256319C1491}" srcOrd="3" destOrd="0" presId="urn:microsoft.com/office/officeart/2005/8/layout/target3"/>
    <dgm:cxn modelId="{2DD725C0-0F3A-4DA8-9FC2-3B7F590928EA}" type="presParOf" srcId="{711F59DF-5C3A-4F15-8360-3E113EA455A6}" destId="{1CE58247-A9F8-4E9E-ADBE-8B830E4DFCED}" srcOrd="4" destOrd="0" presId="urn:microsoft.com/office/officeart/2005/8/layout/target3"/>
    <dgm:cxn modelId="{553C91C1-C227-423E-BB21-31896C86B429}" type="presParOf" srcId="{711F59DF-5C3A-4F15-8360-3E113EA455A6}" destId="{312BBC58-E7B7-4DB8-9B4E-790C38F6E4C8}" srcOrd="5" destOrd="0" presId="urn:microsoft.com/office/officeart/2005/8/layout/target3"/>
    <dgm:cxn modelId="{06CD2A77-673B-448A-872E-085FA7BBB751}" type="presParOf" srcId="{711F59DF-5C3A-4F15-8360-3E113EA455A6}" destId="{A6F93BAB-6FE7-4CEE-849E-2ABBEE670A9A}" srcOrd="6" destOrd="0" presId="urn:microsoft.com/office/officeart/2005/8/layout/target3"/>
    <dgm:cxn modelId="{00141341-7637-4DF2-A5CE-8A890AAFC2C9}" type="presParOf" srcId="{711F59DF-5C3A-4F15-8360-3E113EA455A6}" destId="{CB6133D2-57FC-498B-8542-61E6B8BA0924}" srcOrd="7" destOrd="0" presId="urn:microsoft.com/office/officeart/2005/8/layout/target3"/>
    <dgm:cxn modelId="{99F16937-B3C5-4CD0-9847-9B0D7EDB8FFE}" type="presParOf" srcId="{711F59DF-5C3A-4F15-8360-3E113EA455A6}" destId="{251DAE46-342C-48A8-8500-42A9C7D64A1C}" srcOrd="8" destOrd="0" presId="urn:microsoft.com/office/officeart/2005/8/layout/target3"/>
    <dgm:cxn modelId="{CEE2ABB0-CCA9-4D3F-9141-D93673B6E587}" type="presParOf" srcId="{711F59DF-5C3A-4F15-8360-3E113EA455A6}" destId="{BEF18BBE-80E4-4C0F-8721-FD20E2945D81}" srcOrd="9" destOrd="0" presId="urn:microsoft.com/office/officeart/2005/8/layout/target3"/>
    <dgm:cxn modelId="{607AAB65-F3E8-48C7-AC33-4B39D716B7C2}" type="presParOf" srcId="{711F59DF-5C3A-4F15-8360-3E113EA455A6}" destId="{B950A606-75A9-4BB6-932F-992A64804FE9}" srcOrd="10" destOrd="0" presId="urn:microsoft.com/office/officeart/2005/8/layout/target3"/>
    <dgm:cxn modelId="{CB1D49E3-A6D0-483B-9A74-DBD4F7B39859}" type="presParOf" srcId="{711F59DF-5C3A-4F15-8360-3E113EA455A6}" destId="{30BE1F0B-E8D2-44CF-8C8C-CB1321C4484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E1509-1B8D-4A3C-83E9-3F16BFB7DCA8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3D8E641-BE62-4939-8D43-D35ABB00D0D9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endParaRPr lang="ru-RU" sz="1600" b="1" i="1" dirty="0" smtClean="0">
            <a:solidFill>
              <a:srgbClr val="3333FF"/>
            </a:solidFill>
            <a:latin typeface="Calibri" pitchFamily="34" charset="0"/>
          </a:endParaRPr>
        </a:p>
        <a:p>
          <a:pPr algn="ctr"/>
          <a:r>
            <a:rPr lang="ru-RU" sz="2000" b="1" i="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Расширить и углубить знания детей о городе Тамбове, его истории, достопримечательностях,                         о героическом прошлом наших горожан</a:t>
          </a:r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.</a:t>
          </a:r>
          <a:endParaRPr lang="ru-RU" sz="2000" b="1" i="1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54B6422D-52D9-4C8F-B3DD-83FE03E042DC}" type="parTrans" cxnId="{37840FFD-73DF-4581-923A-C263047545AC}">
      <dgm:prSet/>
      <dgm:spPr/>
      <dgm:t>
        <a:bodyPr/>
        <a:lstStyle/>
        <a:p>
          <a:endParaRPr lang="ru-RU"/>
        </a:p>
      </dgm:t>
    </dgm:pt>
    <dgm:pt modelId="{873F1F70-6F05-4121-A174-3EBACE31D337}" type="sibTrans" cxnId="{37840FFD-73DF-4581-923A-C263047545AC}">
      <dgm:prSet/>
      <dgm:spPr/>
      <dgm:t>
        <a:bodyPr/>
        <a:lstStyle/>
        <a:p>
          <a:endParaRPr lang="ru-RU"/>
        </a:p>
      </dgm:t>
    </dgm:pt>
    <dgm:pt modelId="{05665323-748F-4CD6-9F10-34BA2EA1604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1600" b="1" i="1" dirty="0" smtClean="0">
            <a:solidFill>
              <a:srgbClr val="3333FF"/>
            </a:solidFill>
            <a:latin typeface="Calibri" pitchFamily="34" charset="0"/>
          </a:endParaRPr>
        </a:p>
        <a:p>
          <a:endParaRPr lang="ru-RU" sz="1600" b="1" i="1" dirty="0" smtClean="0">
            <a:solidFill>
              <a:srgbClr val="3333FF"/>
            </a:solidFill>
            <a:latin typeface="Calibri" pitchFamily="34" charset="0"/>
          </a:endParaRPr>
        </a:p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Формировать у детей чувство любви к  Родине,  приобщая их к родной  культуре и традициям через творческую, проектную, познавательно-исследовательскую деятельность.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E37CF3C9-7ACE-4D1D-979F-92BDE1731E8E}" type="parTrans" cxnId="{67D2130E-B3D2-4282-B71B-514C305F52D0}">
      <dgm:prSet/>
      <dgm:spPr/>
      <dgm:t>
        <a:bodyPr/>
        <a:lstStyle/>
        <a:p>
          <a:endParaRPr lang="ru-RU"/>
        </a:p>
      </dgm:t>
    </dgm:pt>
    <dgm:pt modelId="{373585EB-4D3D-42AD-AF6D-9250CFD3F65E}" type="sibTrans" cxnId="{67D2130E-B3D2-4282-B71B-514C305F52D0}">
      <dgm:prSet/>
      <dgm:spPr/>
      <dgm:t>
        <a:bodyPr/>
        <a:lstStyle/>
        <a:p>
          <a:endParaRPr lang="ru-RU"/>
        </a:p>
      </dgm:t>
    </dgm:pt>
    <dgm:pt modelId="{5AA51AA4-0073-44F1-AC75-7F13F48F2190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1400" dirty="0" smtClean="0"/>
        </a:p>
        <a:p>
          <a:endParaRPr lang="ru-RU" sz="1800" b="1" i="1" dirty="0" smtClean="0">
            <a:solidFill>
              <a:srgbClr val="3333FF"/>
            </a:solidFill>
            <a:latin typeface="+mn-lt"/>
          </a:endParaRPr>
        </a:p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Развивать  у детей  творческие  способности                  и качества личности, необходимые       им    для осуществления                 в дальнейшем учебной деятельности.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4B591134-46D4-4D1C-BD46-6DE6344A1E52}" type="parTrans" cxnId="{CA786D6F-B844-4721-BC0A-16415790EAC1}">
      <dgm:prSet/>
      <dgm:spPr/>
      <dgm:t>
        <a:bodyPr/>
        <a:lstStyle/>
        <a:p>
          <a:endParaRPr lang="ru-RU"/>
        </a:p>
      </dgm:t>
    </dgm:pt>
    <dgm:pt modelId="{EDE2656E-65A4-4C1A-8121-83BB9BC2DED0}" type="sibTrans" cxnId="{CA786D6F-B844-4721-BC0A-16415790EAC1}">
      <dgm:prSet/>
      <dgm:spPr/>
      <dgm:t>
        <a:bodyPr/>
        <a:lstStyle/>
        <a:p>
          <a:endParaRPr lang="ru-RU"/>
        </a:p>
      </dgm:t>
    </dgm:pt>
    <dgm:pt modelId="{DBE3B3FC-4943-470F-B352-54FEB061745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1800" b="1" i="1" dirty="0" smtClean="0">
            <a:solidFill>
              <a:srgbClr val="3333FF"/>
            </a:solidFill>
            <a:latin typeface="+mn-lt"/>
          </a:endParaRPr>
        </a:p>
        <a:p>
          <a:endParaRPr lang="ru-RU" sz="1800" b="1" i="1" dirty="0" smtClean="0">
            <a:solidFill>
              <a:srgbClr val="3333FF"/>
            </a:solidFill>
            <a:latin typeface="+mn-lt"/>
          </a:endParaRPr>
        </a:p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Вовлечь родителей в образовательный процесс  для совместной работы по изучению города, ориентировать их на патриотическое воспитание в семье.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061D4F11-9FF7-46E2-B38A-EBA389C6776A}" type="parTrans" cxnId="{8B7222FA-3EF9-49CD-8074-601675AEACF2}">
      <dgm:prSet/>
      <dgm:spPr/>
      <dgm:t>
        <a:bodyPr/>
        <a:lstStyle/>
        <a:p>
          <a:endParaRPr lang="ru-RU"/>
        </a:p>
      </dgm:t>
    </dgm:pt>
    <dgm:pt modelId="{72D8185C-1192-4D0D-A936-C4312334063B}" type="sibTrans" cxnId="{8B7222FA-3EF9-49CD-8074-601675AEACF2}">
      <dgm:prSet/>
      <dgm:spPr/>
      <dgm:t>
        <a:bodyPr/>
        <a:lstStyle/>
        <a:p>
          <a:endParaRPr lang="ru-RU"/>
        </a:p>
      </dgm:t>
    </dgm:pt>
    <dgm:pt modelId="{EE85A0D5-AAC6-460F-932B-7A8B12AC62DD}" type="pres">
      <dgm:prSet presAssocID="{82FE1509-1B8D-4A3C-83E9-3F16BFB7DCA8}" presName="Name0" presStyleCnt="0">
        <dgm:presLayoutVars>
          <dgm:dir/>
          <dgm:resizeHandles val="exact"/>
        </dgm:presLayoutVars>
      </dgm:prSet>
      <dgm:spPr/>
    </dgm:pt>
    <dgm:pt modelId="{B153CD44-810C-4E61-BE77-89D405302280}" type="pres">
      <dgm:prSet presAssocID="{82FE1509-1B8D-4A3C-83E9-3F16BFB7DCA8}" presName="fgShape" presStyleLbl="fgShp" presStyleIdx="0" presStyleCnt="1" custScaleY="50000" custLinFactNeighborX="107" custLinFactNeighborY="46497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FF0066"/>
          </a:solidFill>
        </a:ln>
      </dgm:spPr>
    </dgm:pt>
    <dgm:pt modelId="{C476F074-1606-4AF5-A8C6-8B9BFF8330F6}" type="pres">
      <dgm:prSet presAssocID="{82FE1509-1B8D-4A3C-83E9-3F16BFB7DCA8}" presName="linComp" presStyleCnt="0"/>
      <dgm:spPr/>
    </dgm:pt>
    <dgm:pt modelId="{8EBAF557-E2F6-4BFF-A76F-4733A27942A2}" type="pres">
      <dgm:prSet presAssocID="{D3D8E641-BE62-4939-8D43-D35ABB00D0D9}" presName="compNode" presStyleCnt="0"/>
      <dgm:spPr/>
    </dgm:pt>
    <dgm:pt modelId="{57DAE10B-5080-409C-AD13-7427D3626CEF}" type="pres">
      <dgm:prSet presAssocID="{D3D8E641-BE62-4939-8D43-D35ABB00D0D9}" presName="bkgdShape" presStyleLbl="node1" presStyleIdx="0" presStyleCnt="4" custLinFactNeighborX="-13452"/>
      <dgm:spPr/>
      <dgm:t>
        <a:bodyPr/>
        <a:lstStyle/>
        <a:p>
          <a:endParaRPr lang="ru-RU"/>
        </a:p>
      </dgm:t>
    </dgm:pt>
    <dgm:pt modelId="{619D56C0-88A3-4F91-8C3F-55A8EB756D3A}" type="pres">
      <dgm:prSet presAssocID="{D3D8E641-BE62-4939-8D43-D35ABB00D0D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5EDD-C4E2-4524-A35E-EFE24825A64C}" type="pres">
      <dgm:prSet presAssocID="{D3D8E641-BE62-4939-8D43-D35ABB00D0D9}" presName="invisiNode" presStyleLbl="node1" presStyleIdx="0" presStyleCnt="4"/>
      <dgm:spPr/>
    </dgm:pt>
    <dgm:pt modelId="{8DE06A8D-CFF9-4D3A-8086-F8468C535F00}" type="pres">
      <dgm:prSet presAssocID="{D3D8E641-BE62-4939-8D43-D35ABB00D0D9}" presName="imagNode" presStyleLbl="fgImgPlace1" presStyleIdx="0" presStyleCnt="4" custScaleY="93224" custLinFactNeighborX="982" custLinFactNeighborY="-67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B3410B-4F08-4CC8-9C43-F343A654B03C}" type="pres">
      <dgm:prSet presAssocID="{873F1F70-6F05-4121-A174-3EBACE31D3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1BF22F-A85F-49CC-91AB-04F680B39665}" type="pres">
      <dgm:prSet presAssocID="{05665323-748F-4CD6-9F10-34BA2EA16042}" presName="compNode" presStyleCnt="0"/>
      <dgm:spPr/>
    </dgm:pt>
    <dgm:pt modelId="{BBF9E64B-CFD5-4D40-8759-FA9B0DE93005}" type="pres">
      <dgm:prSet presAssocID="{05665323-748F-4CD6-9F10-34BA2EA16042}" presName="bkgdShape" presStyleLbl="node1" presStyleIdx="1" presStyleCnt="4"/>
      <dgm:spPr/>
      <dgm:t>
        <a:bodyPr/>
        <a:lstStyle/>
        <a:p>
          <a:endParaRPr lang="ru-RU"/>
        </a:p>
      </dgm:t>
    </dgm:pt>
    <dgm:pt modelId="{9C85FA4D-FB9C-4D8E-AD31-6C2DD38D9D58}" type="pres">
      <dgm:prSet presAssocID="{05665323-748F-4CD6-9F10-34BA2EA1604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85AA3-FB60-4A27-B8C6-422DE872DC77}" type="pres">
      <dgm:prSet presAssocID="{05665323-748F-4CD6-9F10-34BA2EA16042}" presName="invisiNode" presStyleLbl="node1" presStyleIdx="1" presStyleCnt="4"/>
      <dgm:spPr/>
    </dgm:pt>
    <dgm:pt modelId="{22818FD3-46AE-46E8-9523-AB6AC5B2E493}" type="pres">
      <dgm:prSet presAssocID="{05665323-748F-4CD6-9F10-34BA2EA16042}" presName="imagNode" presStyleLbl="fgImgPlace1" presStyleIdx="1" presStyleCnt="4" custLinFactNeighborX="1128" custLinFactNeighborY="-67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4D908B-2123-4BE7-B438-5844E957E0A4}" type="pres">
      <dgm:prSet presAssocID="{373585EB-4D3D-42AD-AF6D-9250CFD3F6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068F8B-8315-48F6-BCED-F91F3C5BCC6D}" type="pres">
      <dgm:prSet presAssocID="{5AA51AA4-0073-44F1-AC75-7F13F48F2190}" presName="compNode" presStyleCnt="0"/>
      <dgm:spPr/>
    </dgm:pt>
    <dgm:pt modelId="{BD337B84-A71A-4CE4-9BCC-9C23CE5675AD}" type="pres">
      <dgm:prSet presAssocID="{5AA51AA4-0073-44F1-AC75-7F13F48F2190}" presName="bkgdShape" presStyleLbl="node1" presStyleIdx="2" presStyleCnt="4"/>
      <dgm:spPr/>
      <dgm:t>
        <a:bodyPr/>
        <a:lstStyle/>
        <a:p>
          <a:endParaRPr lang="ru-RU"/>
        </a:p>
      </dgm:t>
    </dgm:pt>
    <dgm:pt modelId="{BB77D374-4E83-4365-99AF-D27A1D2E4308}" type="pres">
      <dgm:prSet presAssocID="{5AA51AA4-0073-44F1-AC75-7F13F48F219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EDC60-C2C4-437D-9408-B0EA75357F3D}" type="pres">
      <dgm:prSet presAssocID="{5AA51AA4-0073-44F1-AC75-7F13F48F2190}" presName="invisiNode" presStyleLbl="node1" presStyleIdx="2" presStyleCnt="4"/>
      <dgm:spPr/>
    </dgm:pt>
    <dgm:pt modelId="{2227CCEF-4AB1-4D2F-B066-BA7B6F097086}" type="pres">
      <dgm:prSet presAssocID="{5AA51AA4-0073-44F1-AC75-7F13F48F2190}" presName="imagNode" presStyleLbl="fgImgPlace1" presStyleIdx="2" presStyleCnt="4" custLinFactNeighborX="1274" custLinFactNeighborY="-67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E28F1-3759-4CB2-BA4E-FCB44556EF6A}" type="pres">
      <dgm:prSet presAssocID="{EDE2656E-65A4-4C1A-8121-83BB9BC2DE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9EF961-C9BF-4D5D-866F-869CA2ADE104}" type="pres">
      <dgm:prSet presAssocID="{DBE3B3FC-4943-470F-B352-54FEB0617453}" presName="compNode" presStyleCnt="0"/>
      <dgm:spPr/>
    </dgm:pt>
    <dgm:pt modelId="{E2AA4685-B927-4CD4-B20B-43DB3B545C8B}" type="pres">
      <dgm:prSet presAssocID="{DBE3B3FC-4943-470F-B352-54FEB0617453}" presName="bkgdShape" presStyleLbl="node1" presStyleIdx="3" presStyleCnt="4"/>
      <dgm:spPr/>
      <dgm:t>
        <a:bodyPr/>
        <a:lstStyle/>
        <a:p>
          <a:endParaRPr lang="ru-RU"/>
        </a:p>
      </dgm:t>
    </dgm:pt>
    <dgm:pt modelId="{22342943-A326-4203-A4CB-A43FBA242DBE}" type="pres">
      <dgm:prSet presAssocID="{DBE3B3FC-4943-470F-B352-54FEB061745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DA714-CC94-4C9E-B547-D4D5BECA9F55}" type="pres">
      <dgm:prSet presAssocID="{DBE3B3FC-4943-470F-B352-54FEB0617453}" presName="invisiNode" presStyleLbl="node1" presStyleIdx="3" presStyleCnt="4"/>
      <dgm:spPr/>
    </dgm:pt>
    <dgm:pt modelId="{741C2FDD-E809-4D3E-9FC1-9CC6B73EA438}" type="pres">
      <dgm:prSet presAssocID="{DBE3B3FC-4943-470F-B352-54FEB0617453}" presName="imagNode" presStyleLbl="fgImgPlace1" presStyleIdx="3" presStyleCnt="4" custScaleY="90436" custLinFactNeighborX="2605" custLinFactNeighborY="-337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D78AD5E-115B-4413-985E-8484276D97A9}" type="presOf" srcId="{05665323-748F-4CD6-9F10-34BA2EA16042}" destId="{BBF9E64B-CFD5-4D40-8759-FA9B0DE93005}" srcOrd="0" destOrd="0" presId="urn:microsoft.com/office/officeart/2005/8/layout/hList7"/>
    <dgm:cxn modelId="{51D435A5-D93E-493B-B4B9-FCE6C2400314}" type="presOf" srcId="{373585EB-4D3D-42AD-AF6D-9250CFD3F65E}" destId="{E24D908B-2123-4BE7-B438-5844E957E0A4}" srcOrd="0" destOrd="0" presId="urn:microsoft.com/office/officeart/2005/8/layout/hList7"/>
    <dgm:cxn modelId="{D1CACEA2-14E4-4EFF-B19F-EFF92E3AC54C}" type="presOf" srcId="{82FE1509-1B8D-4A3C-83E9-3F16BFB7DCA8}" destId="{EE85A0D5-AAC6-460F-932B-7A8B12AC62DD}" srcOrd="0" destOrd="0" presId="urn:microsoft.com/office/officeart/2005/8/layout/hList7"/>
    <dgm:cxn modelId="{CA786D6F-B844-4721-BC0A-16415790EAC1}" srcId="{82FE1509-1B8D-4A3C-83E9-3F16BFB7DCA8}" destId="{5AA51AA4-0073-44F1-AC75-7F13F48F2190}" srcOrd="2" destOrd="0" parTransId="{4B591134-46D4-4D1C-BD46-6DE6344A1E52}" sibTransId="{EDE2656E-65A4-4C1A-8121-83BB9BC2DED0}"/>
    <dgm:cxn modelId="{3DD52E79-AD60-4937-9D42-354FE7D1194F}" type="presOf" srcId="{EDE2656E-65A4-4C1A-8121-83BB9BC2DED0}" destId="{AFAE28F1-3759-4CB2-BA4E-FCB44556EF6A}" srcOrd="0" destOrd="0" presId="urn:microsoft.com/office/officeart/2005/8/layout/hList7"/>
    <dgm:cxn modelId="{37840FFD-73DF-4581-923A-C263047545AC}" srcId="{82FE1509-1B8D-4A3C-83E9-3F16BFB7DCA8}" destId="{D3D8E641-BE62-4939-8D43-D35ABB00D0D9}" srcOrd="0" destOrd="0" parTransId="{54B6422D-52D9-4C8F-B3DD-83FE03E042DC}" sibTransId="{873F1F70-6F05-4121-A174-3EBACE31D337}"/>
    <dgm:cxn modelId="{2D0B9A77-7AE1-4064-BB30-CA6DB11BA13C}" type="presOf" srcId="{873F1F70-6F05-4121-A174-3EBACE31D337}" destId="{4CB3410B-4F08-4CC8-9C43-F343A654B03C}" srcOrd="0" destOrd="0" presId="urn:microsoft.com/office/officeart/2005/8/layout/hList7"/>
    <dgm:cxn modelId="{AE51A7FC-0761-4489-B619-B194905C2B9E}" type="presOf" srcId="{5AA51AA4-0073-44F1-AC75-7F13F48F2190}" destId="{BD337B84-A71A-4CE4-9BCC-9C23CE5675AD}" srcOrd="0" destOrd="0" presId="urn:microsoft.com/office/officeart/2005/8/layout/hList7"/>
    <dgm:cxn modelId="{4028FE93-285A-4C07-ACBB-FC56D8C0AEFF}" type="presOf" srcId="{D3D8E641-BE62-4939-8D43-D35ABB00D0D9}" destId="{619D56C0-88A3-4F91-8C3F-55A8EB756D3A}" srcOrd="1" destOrd="0" presId="urn:microsoft.com/office/officeart/2005/8/layout/hList7"/>
    <dgm:cxn modelId="{93B602AC-6E44-428F-A1A3-DE3B71E2DE65}" type="presOf" srcId="{05665323-748F-4CD6-9F10-34BA2EA16042}" destId="{9C85FA4D-FB9C-4D8E-AD31-6C2DD38D9D58}" srcOrd="1" destOrd="0" presId="urn:microsoft.com/office/officeart/2005/8/layout/hList7"/>
    <dgm:cxn modelId="{72AEC1EF-BF5F-47FF-B6A1-D21225246C59}" type="presOf" srcId="{DBE3B3FC-4943-470F-B352-54FEB0617453}" destId="{22342943-A326-4203-A4CB-A43FBA242DBE}" srcOrd="1" destOrd="0" presId="urn:microsoft.com/office/officeart/2005/8/layout/hList7"/>
    <dgm:cxn modelId="{0C9F9354-032D-4A39-9A7D-E3A3D157B9AC}" type="presOf" srcId="{DBE3B3FC-4943-470F-B352-54FEB0617453}" destId="{E2AA4685-B927-4CD4-B20B-43DB3B545C8B}" srcOrd="0" destOrd="0" presId="urn:microsoft.com/office/officeart/2005/8/layout/hList7"/>
    <dgm:cxn modelId="{67D2130E-B3D2-4282-B71B-514C305F52D0}" srcId="{82FE1509-1B8D-4A3C-83E9-3F16BFB7DCA8}" destId="{05665323-748F-4CD6-9F10-34BA2EA16042}" srcOrd="1" destOrd="0" parTransId="{E37CF3C9-7ACE-4D1D-979F-92BDE1731E8E}" sibTransId="{373585EB-4D3D-42AD-AF6D-9250CFD3F65E}"/>
    <dgm:cxn modelId="{BB0621F3-36D2-4CAF-9661-30DFC2C184E8}" type="presOf" srcId="{D3D8E641-BE62-4939-8D43-D35ABB00D0D9}" destId="{57DAE10B-5080-409C-AD13-7427D3626CEF}" srcOrd="0" destOrd="0" presId="urn:microsoft.com/office/officeart/2005/8/layout/hList7"/>
    <dgm:cxn modelId="{4102C2D0-B57F-4BEE-A391-5A3BADA44653}" type="presOf" srcId="{5AA51AA4-0073-44F1-AC75-7F13F48F2190}" destId="{BB77D374-4E83-4365-99AF-D27A1D2E4308}" srcOrd="1" destOrd="0" presId="urn:microsoft.com/office/officeart/2005/8/layout/hList7"/>
    <dgm:cxn modelId="{8B7222FA-3EF9-49CD-8074-601675AEACF2}" srcId="{82FE1509-1B8D-4A3C-83E9-3F16BFB7DCA8}" destId="{DBE3B3FC-4943-470F-B352-54FEB0617453}" srcOrd="3" destOrd="0" parTransId="{061D4F11-9FF7-46E2-B38A-EBA389C6776A}" sibTransId="{72D8185C-1192-4D0D-A936-C4312334063B}"/>
    <dgm:cxn modelId="{634F4D14-4DCF-47F1-AF21-9063D19E6C26}" type="presParOf" srcId="{EE85A0D5-AAC6-460F-932B-7A8B12AC62DD}" destId="{B153CD44-810C-4E61-BE77-89D405302280}" srcOrd="0" destOrd="0" presId="urn:microsoft.com/office/officeart/2005/8/layout/hList7"/>
    <dgm:cxn modelId="{DCFA80DD-B57A-40C1-B002-444C607184D6}" type="presParOf" srcId="{EE85A0D5-AAC6-460F-932B-7A8B12AC62DD}" destId="{C476F074-1606-4AF5-A8C6-8B9BFF8330F6}" srcOrd="1" destOrd="0" presId="urn:microsoft.com/office/officeart/2005/8/layout/hList7"/>
    <dgm:cxn modelId="{D94E2084-D838-4999-8D29-A0485B76C556}" type="presParOf" srcId="{C476F074-1606-4AF5-A8C6-8B9BFF8330F6}" destId="{8EBAF557-E2F6-4BFF-A76F-4733A27942A2}" srcOrd="0" destOrd="0" presId="urn:microsoft.com/office/officeart/2005/8/layout/hList7"/>
    <dgm:cxn modelId="{BE1F1872-890F-4900-BBC1-17866DC22180}" type="presParOf" srcId="{8EBAF557-E2F6-4BFF-A76F-4733A27942A2}" destId="{57DAE10B-5080-409C-AD13-7427D3626CEF}" srcOrd="0" destOrd="0" presId="urn:microsoft.com/office/officeart/2005/8/layout/hList7"/>
    <dgm:cxn modelId="{4880C22E-FCA9-4EBE-B174-8DFB25E1EA17}" type="presParOf" srcId="{8EBAF557-E2F6-4BFF-A76F-4733A27942A2}" destId="{619D56C0-88A3-4F91-8C3F-55A8EB756D3A}" srcOrd="1" destOrd="0" presId="urn:microsoft.com/office/officeart/2005/8/layout/hList7"/>
    <dgm:cxn modelId="{C3BF2E3A-2079-46AD-8106-447C87D17083}" type="presParOf" srcId="{8EBAF557-E2F6-4BFF-A76F-4733A27942A2}" destId="{31705EDD-C4E2-4524-A35E-EFE24825A64C}" srcOrd="2" destOrd="0" presId="urn:microsoft.com/office/officeart/2005/8/layout/hList7"/>
    <dgm:cxn modelId="{ACB6281F-A7EA-4BA9-9F0F-123B915ED135}" type="presParOf" srcId="{8EBAF557-E2F6-4BFF-A76F-4733A27942A2}" destId="{8DE06A8D-CFF9-4D3A-8086-F8468C535F00}" srcOrd="3" destOrd="0" presId="urn:microsoft.com/office/officeart/2005/8/layout/hList7"/>
    <dgm:cxn modelId="{A489B9F8-AFB9-436F-8852-5605CC353525}" type="presParOf" srcId="{C476F074-1606-4AF5-A8C6-8B9BFF8330F6}" destId="{4CB3410B-4F08-4CC8-9C43-F343A654B03C}" srcOrd="1" destOrd="0" presId="urn:microsoft.com/office/officeart/2005/8/layout/hList7"/>
    <dgm:cxn modelId="{9B841DA1-B206-48BF-BE6F-F9B5558799B0}" type="presParOf" srcId="{C476F074-1606-4AF5-A8C6-8B9BFF8330F6}" destId="{6A1BF22F-A85F-49CC-91AB-04F680B39665}" srcOrd="2" destOrd="0" presId="urn:microsoft.com/office/officeart/2005/8/layout/hList7"/>
    <dgm:cxn modelId="{7007759D-1E3E-4F4C-85FB-DC86C1C1BB25}" type="presParOf" srcId="{6A1BF22F-A85F-49CC-91AB-04F680B39665}" destId="{BBF9E64B-CFD5-4D40-8759-FA9B0DE93005}" srcOrd="0" destOrd="0" presId="urn:microsoft.com/office/officeart/2005/8/layout/hList7"/>
    <dgm:cxn modelId="{DE2D8F4A-2340-4AF4-AFC4-B9AEBDC84D75}" type="presParOf" srcId="{6A1BF22F-A85F-49CC-91AB-04F680B39665}" destId="{9C85FA4D-FB9C-4D8E-AD31-6C2DD38D9D58}" srcOrd="1" destOrd="0" presId="urn:microsoft.com/office/officeart/2005/8/layout/hList7"/>
    <dgm:cxn modelId="{C3849CD0-5082-4722-A553-85FFCE54AF56}" type="presParOf" srcId="{6A1BF22F-A85F-49CC-91AB-04F680B39665}" destId="{56285AA3-FB60-4A27-B8C6-422DE872DC77}" srcOrd="2" destOrd="0" presId="urn:microsoft.com/office/officeart/2005/8/layout/hList7"/>
    <dgm:cxn modelId="{E267F3FF-F65C-48DD-8861-A5E4782BEA83}" type="presParOf" srcId="{6A1BF22F-A85F-49CC-91AB-04F680B39665}" destId="{22818FD3-46AE-46E8-9523-AB6AC5B2E493}" srcOrd="3" destOrd="0" presId="urn:microsoft.com/office/officeart/2005/8/layout/hList7"/>
    <dgm:cxn modelId="{F984C6E4-3D84-405D-86EE-CD84344CCCA1}" type="presParOf" srcId="{C476F074-1606-4AF5-A8C6-8B9BFF8330F6}" destId="{E24D908B-2123-4BE7-B438-5844E957E0A4}" srcOrd="3" destOrd="0" presId="urn:microsoft.com/office/officeart/2005/8/layout/hList7"/>
    <dgm:cxn modelId="{233D8113-022F-4BE6-9F05-4792FAAE4AA1}" type="presParOf" srcId="{C476F074-1606-4AF5-A8C6-8B9BFF8330F6}" destId="{76068F8B-8315-48F6-BCED-F91F3C5BCC6D}" srcOrd="4" destOrd="0" presId="urn:microsoft.com/office/officeart/2005/8/layout/hList7"/>
    <dgm:cxn modelId="{FEF6592C-A971-44D9-8FF7-F648B2DC5197}" type="presParOf" srcId="{76068F8B-8315-48F6-BCED-F91F3C5BCC6D}" destId="{BD337B84-A71A-4CE4-9BCC-9C23CE5675AD}" srcOrd="0" destOrd="0" presId="urn:microsoft.com/office/officeart/2005/8/layout/hList7"/>
    <dgm:cxn modelId="{C27B7982-0DD2-4887-A5AE-4A827C1AD110}" type="presParOf" srcId="{76068F8B-8315-48F6-BCED-F91F3C5BCC6D}" destId="{BB77D374-4E83-4365-99AF-D27A1D2E4308}" srcOrd="1" destOrd="0" presId="urn:microsoft.com/office/officeart/2005/8/layout/hList7"/>
    <dgm:cxn modelId="{19DFD76C-847F-4360-A3A3-2042E0533925}" type="presParOf" srcId="{76068F8B-8315-48F6-BCED-F91F3C5BCC6D}" destId="{DEFEDC60-C2C4-437D-9408-B0EA75357F3D}" srcOrd="2" destOrd="0" presId="urn:microsoft.com/office/officeart/2005/8/layout/hList7"/>
    <dgm:cxn modelId="{C8FBEA07-1DD7-4A31-8451-2E23B8433B52}" type="presParOf" srcId="{76068F8B-8315-48F6-BCED-F91F3C5BCC6D}" destId="{2227CCEF-4AB1-4D2F-B066-BA7B6F097086}" srcOrd="3" destOrd="0" presId="urn:microsoft.com/office/officeart/2005/8/layout/hList7"/>
    <dgm:cxn modelId="{2B8B8A76-1C2D-4FAF-B138-EC15A99DB192}" type="presParOf" srcId="{C476F074-1606-4AF5-A8C6-8B9BFF8330F6}" destId="{AFAE28F1-3759-4CB2-BA4E-FCB44556EF6A}" srcOrd="5" destOrd="0" presId="urn:microsoft.com/office/officeart/2005/8/layout/hList7"/>
    <dgm:cxn modelId="{CC3752C9-82DC-4CFA-9475-087A8A69F994}" type="presParOf" srcId="{C476F074-1606-4AF5-A8C6-8B9BFF8330F6}" destId="{029EF961-C9BF-4D5D-866F-869CA2ADE104}" srcOrd="6" destOrd="0" presId="urn:microsoft.com/office/officeart/2005/8/layout/hList7"/>
    <dgm:cxn modelId="{1527BF18-885B-478C-828C-2B332D362C1E}" type="presParOf" srcId="{029EF961-C9BF-4D5D-866F-869CA2ADE104}" destId="{E2AA4685-B927-4CD4-B20B-43DB3B545C8B}" srcOrd="0" destOrd="0" presId="urn:microsoft.com/office/officeart/2005/8/layout/hList7"/>
    <dgm:cxn modelId="{24D275C0-4C79-4DFD-B19C-F6B738278E56}" type="presParOf" srcId="{029EF961-C9BF-4D5D-866F-869CA2ADE104}" destId="{22342943-A326-4203-A4CB-A43FBA242DBE}" srcOrd="1" destOrd="0" presId="urn:microsoft.com/office/officeart/2005/8/layout/hList7"/>
    <dgm:cxn modelId="{CF373D12-C3F6-4E9B-9A78-5D31453C10A8}" type="presParOf" srcId="{029EF961-C9BF-4D5D-866F-869CA2ADE104}" destId="{B55DA714-CC94-4C9E-B547-D4D5BECA9F55}" srcOrd="2" destOrd="0" presId="urn:microsoft.com/office/officeart/2005/8/layout/hList7"/>
    <dgm:cxn modelId="{CC6D43E1-01BF-4778-973C-B2C9F6E19701}" type="presParOf" srcId="{029EF961-C9BF-4D5D-866F-869CA2ADE104}" destId="{741C2FDD-E809-4D3E-9FC1-9CC6B73EA43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F472A-53D5-4A78-9858-5E5843D637D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5BDF027-2A4A-44F4-8E1C-DADB2E341E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Calibri" pitchFamily="34" charset="0"/>
              <a:cs typeface="+mn-cs"/>
            </a:rPr>
            <a:t>Воспитанники:</a:t>
          </a:r>
        </a:p>
        <a:p>
          <a:r>
            <a:rPr lang="ru-RU" sz="1800" i="1" dirty="0" smtClean="0">
              <a:solidFill>
                <a:srgbClr val="C00000"/>
              </a:solidFill>
              <a:latin typeface="Calibri" pitchFamily="34" charset="0"/>
              <a:cs typeface="+mn-cs"/>
            </a:rPr>
            <a:t> </a:t>
          </a:r>
          <a:r>
            <a:rPr lang="ru-RU" sz="2000" b="1" i="0" dirty="0" smtClean="0">
              <a:solidFill>
                <a:schemeClr val="accent2">
                  <a:lumMod val="75000"/>
                </a:schemeClr>
              </a:solidFill>
              <a:latin typeface="+mn-lt"/>
              <a:cs typeface="+mn-cs"/>
            </a:rPr>
            <a:t>специально организованная деятельность, совместная деятельность педагогов   и детей, самостоятельная детская деятельность</a:t>
          </a:r>
          <a:endParaRPr lang="ru-RU" sz="2000" b="1" i="0" dirty="0">
            <a:solidFill>
              <a:schemeClr val="accent2">
                <a:lumMod val="75000"/>
              </a:schemeClr>
            </a:solidFill>
            <a:latin typeface="+mn-lt"/>
            <a:cs typeface="+mn-cs"/>
          </a:endParaRPr>
        </a:p>
      </dgm:t>
    </dgm:pt>
    <dgm:pt modelId="{2FA01CCD-8FF1-439C-A8A7-31981E0E3350}" type="parTrans" cxnId="{D3EC2E3F-7F99-4D11-B7D0-C7D7B8310DE2}">
      <dgm:prSet/>
      <dgm:spPr/>
      <dgm:t>
        <a:bodyPr/>
        <a:lstStyle/>
        <a:p>
          <a:endParaRPr lang="ru-RU"/>
        </a:p>
      </dgm:t>
    </dgm:pt>
    <dgm:pt modelId="{9A2A5D45-E906-478A-9D1E-FFF7B2AE7EDD}" type="sibTrans" cxnId="{D3EC2E3F-7F99-4D11-B7D0-C7D7B8310DE2}">
      <dgm:prSet/>
      <dgm:spPr/>
      <dgm:t>
        <a:bodyPr/>
        <a:lstStyle/>
        <a:p>
          <a:endParaRPr lang="ru-RU"/>
        </a:p>
      </dgm:t>
    </dgm:pt>
    <dgm:pt modelId="{349263E9-D0E6-40DD-AAD0-611EA4CA6E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effectLst/>
              <a:latin typeface="Calibri" pitchFamily="34" charset="0"/>
              <a:cs typeface="+mn-cs"/>
            </a:rPr>
            <a:t>Педагоги:</a:t>
          </a:r>
          <a:r>
            <a:rPr lang="ru-RU" sz="2000" b="1" i="1" dirty="0" smtClean="0">
              <a:solidFill>
                <a:srgbClr val="C00000"/>
              </a:solidFill>
              <a:effectLst/>
              <a:latin typeface="Calibri" pitchFamily="34" charset="0"/>
              <a:cs typeface="+mn-cs"/>
            </a:rPr>
            <a:t> </a:t>
          </a:r>
        </a:p>
        <a:p>
          <a:r>
            <a:rPr lang="ru-RU" sz="2000" b="1" i="0" dirty="0" smtClean="0">
              <a:solidFill>
                <a:schemeClr val="accent2">
                  <a:lumMod val="75000"/>
                </a:schemeClr>
              </a:solidFill>
              <a:effectLst/>
              <a:latin typeface="+mn-lt"/>
              <a:cs typeface="+mn-cs"/>
            </a:rPr>
            <a:t>активная методическая работа, интеграция деятельности   по формированию патриотизма</a:t>
          </a:r>
          <a:endParaRPr lang="ru-RU" sz="2000" b="1" i="0" dirty="0">
            <a:solidFill>
              <a:schemeClr val="accent2">
                <a:lumMod val="75000"/>
              </a:schemeClr>
            </a:solidFill>
            <a:effectLst/>
            <a:latin typeface="+mn-lt"/>
            <a:cs typeface="+mn-cs"/>
          </a:endParaRPr>
        </a:p>
      </dgm:t>
    </dgm:pt>
    <dgm:pt modelId="{D774D0F0-269C-43CC-B3E2-5E8E55548634}" type="parTrans" cxnId="{06E72F18-7FAA-4499-8119-0F633A4CD121}">
      <dgm:prSet/>
      <dgm:spPr/>
      <dgm:t>
        <a:bodyPr/>
        <a:lstStyle/>
        <a:p>
          <a:endParaRPr lang="ru-RU"/>
        </a:p>
      </dgm:t>
    </dgm:pt>
    <dgm:pt modelId="{0A6D20A2-76D8-465D-AE6D-9DD89640D694}" type="sibTrans" cxnId="{06E72F18-7FAA-4499-8119-0F633A4CD121}">
      <dgm:prSet/>
      <dgm:spPr/>
      <dgm:t>
        <a:bodyPr/>
        <a:lstStyle/>
        <a:p>
          <a:endParaRPr lang="ru-RU"/>
        </a:p>
      </dgm:t>
    </dgm:pt>
    <dgm:pt modelId="{36D4E134-1A44-46CD-8F66-F24CCCFA7C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Calibri" pitchFamily="34" charset="0"/>
            </a:rPr>
            <a:t>Родители:</a:t>
          </a:r>
        </a:p>
        <a:p>
          <a:r>
            <a:rPr lang="ru-RU" sz="1600" b="1" i="0" dirty="0" smtClean="0">
              <a:solidFill>
                <a:srgbClr val="C00000"/>
              </a:solidFill>
              <a:latin typeface="Calibri" pitchFamily="34" charset="0"/>
            </a:rPr>
            <a:t> </a:t>
          </a:r>
          <a:r>
            <a:rPr lang="ru-RU" sz="2000" b="1" i="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участие в проектной и исследовательской деятельности, содействие педагогам,  участие в мероприятиях ДОУ</a:t>
          </a:r>
        </a:p>
      </dgm:t>
    </dgm:pt>
    <dgm:pt modelId="{A4BB38B2-7EAA-4B9C-BF0C-959FBFA871FE}" type="parTrans" cxnId="{BF6ED014-44B6-44B5-B2FC-65FA1A6192F3}">
      <dgm:prSet/>
      <dgm:spPr/>
      <dgm:t>
        <a:bodyPr/>
        <a:lstStyle/>
        <a:p>
          <a:endParaRPr lang="ru-RU"/>
        </a:p>
      </dgm:t>
    </dgm:pt>
    <dgm:pt modelId="{C4300399-1E06-4273-82A2-E840D1B42791}" type="sibTrans" cxnId="{BF6ED014-44B6-44B5-B2FC-65FA1A6192F3}">
      <dgm:prSet/>
      <dgm:spPr/>
      <dgm:t>
        <a:bodyPr/>
        <a:lstStyle/>
        <a:p>
          <a:endParaRPr lang="ru-RU"/>
        </a:p>
      </dgm:t>
    </dgm:pt>
    <dgm:pt modelId="{B8A99658-4342-4A65-B451-041DAEBE0615}" type="pres">
      <dgm:prSet presAssocID="{251F472A-53D5-4A78-9858-5E5843D637D7}" presName="compositeShape" presStyleCnt="0">
        <dgm:presLayoutVars>
          <dgm:dir/>
          <dgm:resizeHandles/>
        </dgm:presLayoutVars>
      </dgm:prSet>
      <dgm:spPr/>
    </dgm:pt>
    <dgm:pt modelId="{4B57E975-E124-430F-9422-9F08919154A3}" type="pres">
      <dgm:prSet presAssocID="{251F472A-53D5-4A78-9858-5E5843D637D7}" presName="pyramid" presStyleLbl="node1" presStyleIdx="0" presStyleCnt="1" custScaleX="1154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0000">
            <a:alpha val="18824"/>
          </a:srgbClr>
        </a:solidFill>
        <a:ln>
          <a:solidFill>
            <a:srgbClr val="FF0000"/>
          </a:solidFill>
        </a:ln>
      </dgm:spPr>
    </dgm:pt>
    <dgm:pt modelId="{F2F9D3F4-A8CD-4ABC-94A5-849DEA47E309}" type="pres">
      <dgm:prSet presAssocID="{251F472A-53D5-4A78-9858-5E5843D637D7}" presName="theList" presStyleCnt="0"/>
      <dgm:spPr/>
    </dgm:pt>
    <dgm:pt modelId="{F828F7D8-57F2-441F-B227-1DF15A009AC3}" type="pres">
      <dgm:prSet presAssocID="{65BDF027-2A4A-44F4-8E1C-DADB2E341E2A}" presName="aNode" presStyleLbl="fgAcc1" presStyleIdx="0" presStyleCnt="3" custScaleX="157993" custScaleY="102159" custLinFactNeighborX="13669" custLinFactNeighborY="5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B9D4-BEE7-48A0-B2FE-6E35671A7DB4}" type="pres">
      <dgm:prSet presAssocID="{65BDF027-2A4A-44F4-8E1C-DADB2E341E2A}" presName="aSpace" presStyleCnt="0"/>
      <dgm:spPr/>
    </dgm:pt>
    <dgm:pt modelId="{9CA1AFC0-DF92-469C-AE84-4D219B82E028}" type="pres">
      <dgm:prSet presAssocID="{349263E9-D0E6-40DD-AAD0-611EA4CA6EEC}" presName="aNode" presStyleLbl="fgAcc1" presStyleIdx="1" presStyleCnt="3" custScaleX="149901" custLinFactY="6773" custLinFactNeighborX="-4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9E723-CE79-4057-87CF-6094ED89D5DE}" type="pres">
      <dgm:prSet presAssocID="{349263E9-D0E6-40DD-AAD0-611EA4CA6EEC}" presName="aSpace" presStyleCnt="0"/>
      <dgm:spPr/>
    </dgm:pt>
    <dgm:pt modelId="{E2072DC0-2DB1-4C3C-83D4-ADD917EBF0C5}" type="pres">
      <dgm:prSet presAssocID="{36D4E134-1A44-46CD-8F66-F24CCCFA7C5B}" presName="aNode" presStyleLbl="fgAcc1" presStyleIdx="2" presStyleCnt="3" custScaleX="144734" custLinFactY="15773" custLinFactNeighborX="-194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4CB8-6253-425E-9128-E3231BCD6460}" type="pres">
      <dgm:prSet presAssocID="{36D4E134-1A44-46CD-8F66-F24CCCFA7C5B}" presName="aSpace" presStyleCnt="0"/>
      <dgm:spPr/>
    </dgm:pt>
  </dgm:ptLst>
  <dgm:cxnLst>
    <dgm:cxn modelId="{06E72F18-7FAA-4499-8119-0F633A4CD121}" srcId="{251F472A-53D5-4A78-9858-5E5843D637D7}" destId="{349263E9-D0E6-40DD-AAD0-611EA4CA6EEC}" srcOrd="1" destOrd="0" parTransId="{D774D0F0-269C-43CC-B3E2-5E8E55548634}" sibTransId="{0A6D20A2-76D8-465D-AE6D-9DD89640D694}"/>
    <dgm:cxn modelId="{31F71C26-14AB-4649-A123-CA3A2179BC02}" type="presOf" srcId="{251F472A-53D5-4A78-9858-5E5843D637D7}" destId="{B8A99658-4342-4A65-B451-041DAEBE0615}" srcOrd="0" destOrd="0" presId="urn:microsoft.com/office/officeart/2005/8/layout/pyramid2"/>
    <dgm:cxn modelId="{D3EC2E3F-7F99-4D11-B7D0-C7D7B8310DE2}" srcId="{251F472A-53D5-4A78-9858-5E5843D637D7}" destId="{65BDF027-2A4A-44F4-8E1C-DADB2E341E2A}" srcOrd="0" destOrd="0" parTransId="{2FA01CCD-8FF1-439C-A8A7-31981E0E3350}" sibTransId="{9A2A5D45-E906-478A-9D1E-FFF7B2AE7EDD}"/>
    <dgm:cxn modelId="{B46223A4-7297-41AF-8452-6CD9D7D06859}" type="presOf" srcId="{36D4E134-1A44-46CD-8F66-F24CCCFA7C5B}" destId="{E2072DC0-2DB1-4C3C-83D4-ADD917EBF0C5}" srcOrd="0" destOrd="0" presId="urn:microsoft.com/office/officeart/2005/8/layout/pyramid2"/>
    <dgm:cxn modelId="{BF6ED014-44B6-44B5-B2FC-65FA1A6192F3}" srcId="{251F472A-53D5-4A78-9858-5E5843D637D7}" destId="{36D4E134-1A44-46CD-8F66-F24CCCFA7C5B}" srcOrd="2" destOrd="0" parTransId="{A4BB38B2-7EAA-4B9C-BF0C-959FBFA871FE}" sibTransId="{C4300399-1E06-4273-82A2-E840D1B42791}"/>
    <dgm:cxn modelId="{730276FF-C1B8-418F-AFD8-EF2126C15162}" type="presOf" srcId="{349263E9-D0E6-40DD-AAD0-611EA4CA6EEC}" destId="{9CA1AFC0-DF92-469C-AE84-4D219B82E028}" srcOrd="0" destOrd="0" presId="urn:microsoft.com/office/officeart/2005/8/layout/pyramid2"/>
    <dgm:cxn modelId="{36BA5E83-DCFC-4DB0-9DD8-5E0BD051E2D9}" type="presOf" srcId="{65BDF027-2A4A-44F4-8E1C-DADB2E341E2A}" destId="{F828F7D8-57F2-441F-B227-1DF15A009AC3}" srcOrd="0" destOrd="0" presId="urn:microsoft.com/office/officeart/2005/8/layout/pyramid2"/>
    <dgm:cxn modelId="{5D11F637-96BD-47AD-B636-CE2546A147CC}" type="presParOf" srcId="{B8A99658-4342-4A65-B451-041DAEBE0615}" destId="{4B57E975-E124-430F-9422-9F08919154A3}" srcOrd="0" destOrd="0" presId="urn:microsoft.com/office/officeart/2005/8/layout/pyramid2"/>
    <dgm:cxn modelId="{E0107A70-C2F0-48CD-AC7B-966C325815B7}" type="presParOf" srcId="{B8A99658-4342-4A65-B451-041DAEBE0615}" destId="{F2F9D3F4-A8CD-4ABC-94A5-849DEA47E309}" srcOrd="1" destOrd="0" presId="urn:microsoft.com/office/officeart/2005/8/layout/pyramid2"/>
    <dgm:cxn modelId="{5C4F09D6-B988-437B-8607-CAFE3731B04D}" type="presParOf" srcId="{F2F9D3F4-A8CD-4ABC-94A5-849DEA47E309}" destId="{F828F7D8-57F2-441F-B227-1DF15A009AC3}" srcOrd="0" destOrd="0" presId="urn:microsoft.com/office/officeart/2005/8/layout/pyramid2"/>
    <dgm:cxn modelId="{967BB15A-F6DD-4B6F-B333-AFA827472E0A}" type="presParOf" srcId="{F2F9D3F4-A8CD-4ABC-94A5-849DEA47E309}" destId="{B645B9D4-BEE7-48A0-B2FE-6E35671A7DB4}" srcOrd="1" destOrd="0" presId="urn:microsoft.com/office/officeart/2005/8/layout/pyramid2"/>
    <dgm:cxn modelId="{EB4FE098-6653-40D6-BD30-78A914E8A3EF}" type="presParOf" srcId="{F2F9D3F4-A8CD-4ABC-94A5-849DEA47E309}" destId="{9CA1AFC0-DF92-469C-AE84-4D219B82E028}" srcOrd="2" destOrd="0" presId="urn:microsoft.com/office/officeart/2005/8/layout/pyramid2"/>
    <dgm:cxn modelId="{28F81D13-2234-4FD8-9B39-595901A895F8}" type="presParOf" srcId="{F2F9D3F4-A8CD-4ABC-94A5-849DEA47E309}" destId="{9BA9E723-CE79-4057-87CF-6094ED89D5DE}" srcOrd="3" destOrd="0" presId="urn:microsoft.com/office/officeart/2005/8/layout/pyramid2"/>
    <dgm:cxn modelId="{9FC256C7-6004-47A3-8037-2C57DC65E25E}" type="presParOf" srcId="{F2F9D3F4-A8CD-4ABC-94A5-849DEA47E309}" destId="{E2072DC0-2DB1-4C3C-83D4-ADD917EBF0C5}" srcOrd="4" destOrd="0" presId="urn:microsoft.com/office/officeart/2005/8/layout/pyramid2"/>
    <dgm:cxn modelId="{88AC9075-FED7-40E9-B613-07B12F0B66FD}" type="presParOf" srcId="{F2F9D3F4-A8CD-4ABC-94A5-849DEA47E309}" destId="{707C4CB8-6253-425E-9128-E3231BCD6460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842E6-2DC6-4B6A-9C38-5CA12DCB2E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9D211-BB39-414F-B810-8EC84E06F7D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i="1" dirty="0" smtClean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rPr>
            <a:t>Подготовительный  этап (декабрь 2014</a:t>
          </a:r>
          <a:r>
            <a:rPr lang="ru-RU" sz="1800" b="1" i="0" dirty="0" smtClean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rPr>
            <a:t>)</a:t>
          </a:r>
        </a:p>
        <a:p>
          <a:pPr algn="l"/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Анализ целей и задач основной общеобразовательной               программы дошкольного образования.   Определение          направлений  образовательной деятельности, которые необходимо предусмотреть   в ходе реализации проекта                и ожидаемых социально-значимых результатов.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4BB66AB6-8876-45B5-B32D-8D7ED7EFE104}" type="parTrans" cxnId="{2D86881F-AA39-44B7-A97F-74CC9D708FA8}">
      <dgm:prSet/>
      <dgm:spPr/>
      <dgm:t>
        <a:bodyPr/>
        <a:lstStyle/>
        <a:p>
          <a:endParaRPr lang="ru-RU"/>
        </a:p>
      </dgm:t>
    </dgm:pt>
    <dgm:pt modelId="{BEB22718-C30C-413C-BDBC-A6D8BEA5A36A}" type="sibTrans" cxnId="{2D86881F-AA39-44B7-A97F-74CC9D708FA8}">
      <dgm:prSet/>
      <dgm:spPr/>
      <dgm:t>
        <a:bodyPr/>
        <a:lstStyle/>
        <a:p>
          <a:endParaRPr lang="ru-RU"/>
        </a:p>
      </dgm:t>
    </dgm:pt>
    <dgm:pt modelId="{D708ECF7-84DA-4AF7-8382-EA2FEAD92D6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i="1" dirty="0" smtClean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rPr>
            <a:t>Реализация проекта (февраль - май 2015)</a:t>
          </a:r>
        </a:p>
        <a:p>
          <a:pPr algn="l"/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участников образовательного процесса, развитие патриотических чувств, способностей     к творческо-поисковой деятельности   с учетом особенностей развития ребенка и условий организации образовательной среды в ДОУ и семье.</a:t>
          </a:r>
          <a:endParaRPr lang="ru-RU" sz="18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A4D51249-C901-451A-8734-F33D82F2F5EB}" type="parTrans" cxnId="{AE8535F5-3244-4F0D-AF81-A0EBD3BB4CBA}">
      <dgm:prSet/>
      <dgm:spPr/>
      <dgm:t>
        <a:bodyPr/>
        <a:lstStyle/>
        <a:p>
          <a:endParaRPr lang="ru-RU"/>
        </a:p>
      </dgm:t>
    </dgm:pt>
    <dgm:pt modelId="{A7CBDFE0-1A11-4CE7-A85F-FEE97BC7413D}" type="sibTrans" cxnId="{AE8535F5-3244-4F0D-AF81-A0EBD3BB4CBA}">
      <dgm:prSet/>
      <dgm:spPr/>
      <dgm:t>
        <a:bodyPr/>
        <a:lstStyle/>
        <a:p>
          <a:endParaRPr lang="ru-RU"/>
        </a:p>
      </dgm:t>
    </dgm:pt>
    <dgm:pt modelId="{EA77B022-C3D1-4DCC-A768-BD83AC54AFF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i="1" dirty="0" smtClean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rPr>
            <a:t>Завершающий этап (май 2015)</a:t>
          </a:r>
        </a:p>
        <a:p>
          <a:pPr algn="l"/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праздничных мероприятий, анализ эффективности   и целесообразности использования метода проектов в работе по формированию нравственно-патриотических чувств у детей дошкольного возраста; д</a:t>
          </a:r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альнейшее  совершенствование педагогического процесса в направлении патриотического воспитания;  распространение положительного опыта среди педагогов ДОУ, города.</a:t>
          </a:r>
          <a:endParaRPr lang="ru-RU" sz="1800" b="1" i="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00742-0E47-4BC2-9DB0-924DF1642A87}" type="parTrans" cxnId="{2ACE0386-8310-4F9F-A897-AB27C2D55B04}">
      <dgm:prSet/>
      <dgm:spPr/>
      <dgm:t>
        <a:bodyPr/>
        <a:lstStyle/>
        <a:p>
          <a:endParaRPr lang="ru-RU"/>
        </a:p>
      </dgm:t>
    </dgm:pt>
    <dgm:pt modelId="{209B9639-39E6-4C82-BD2E-595187B27AF2}" type="sibTrans" cxnId="{2ACE0386-8310-4F9F-A897-AB27C2D55B04}">
      <dgm:prSet/>
      <dgm:spPr/>
      <dgm:t>
        <a:bodyPr/>
        <a:lstStyle/>
        <a:p>
          <a:endParaRPr lang="ru-RU"/>
        </a:p>
      </dgm:t>
    </dgm:pt>
    <dgm:pt modelId="{E5513934-B23D-42E7-B455-F7C2C0771519}" type="pres">
      <dgm:prSet presAssocID="{DCF842E6-2DC6-4B6A-9C38-5CA12DCB2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9E5944-32CE-4C4C-BD77-3E582A36B016}" type="pres">
      <dgm:prSet presAssocID="{DCF842E6-2DC6-4B6A-9C38-5CA12DCB2ED2}" presName="Name1" presStyleCnt="0"/>
      <dgm:spPr/>
    </dgm:pt>
    <dgm:pt modelId="{76A3618A-A4AB-4C0D-98E0-F3FF9D4E49F1}" type="pres">
      <dgm:prSet presAssocID="{DCF842E6-2DC6-4B6A-9C38-5CA12DCB2ED2}" presName="cycle" presStyleCnt="0"/>
      <dgm:spPr/>
    </dgm:pt>
    <dgm:pt modelId="{A9387EBC-479B-4A3A-95D9-0D4FC108F5EE}" type="pres">
      <dgm:prSet presAssocID="{DCF842E6-2DC6-4B6A-9C38-5CA12DCB2ED2}" presName="srcNode" presStyleLbl="node1" presStyleIdx="0" presStyleCnt="3"/>
      <dgm:spPr/>
    </dgm:pt>
    <dgm:pt modelId="{FCB6C77E-7134-48F6-99F3-7B6F24428D05}" type="pres">
      <dgm:prSet presAssocID="{DCF842E6-2DC6-4B6A-9C38-5CA12DCB2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74330A79-652A-4DEE-8EC0-3BF71F8C9915}" type="pres">
      <dgm:prSet presAssocID="{DCF842E6-2DC6-4B6A-9C38-5CA12DCB2ED2}" presName="extraNode" presStyleLbl="node1" presStyleIdx="0" presStyleCnt="3"/>
      <dgm:spPr/>
    </dgm:pt>
    <dgm:pt modelId="{F339C626-4E58-42B5-8543-A145AAD2C0B6}" type="pres">
      <dgm:prSet presAssocID="{DCF842E6-2DC6-4B6A-9C38-5CA12DCB2ED2}" presName="dstNode" presStyleLbl="node1" presStyleIdx="0" presStyleCnt="3"/>
      <dgm:spPr/>
    </dgm:pt>
    <dgm:pt modelId="{B0DEE243-F701-4DA1-B754-C6645220277C}" type="pres">
      <dgm:prSet presAssocID="{AAE9D211-BB39-414F-B810-8EC84E06F7D5}" presName="text_1" presStyleLbl="node1" presStyleIdx="0" presStyleCnt="3" custScaleX="96357" custScaleY="119780" custLinFactNeighborX="2068" custLinFactNeighborY="1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5B58-4FA6-4BAF-9A99-13C5E827BBDC}" type="pres">
      <dgm:prSet presAssocID="{AAE9D211-BB39-414F-B810-8EC84E06F7D5}" presName="accent_1" presStyleCnt="0"/>
      <dgm:spPr/>
    </dgm:pt>
    <dgm:pt modelId="{B0CFB8D2-6DB6-4D71-AE4B-9EAF2BCA32F0}" type="pres">
      <dgm:prSet presAssocID="{AAE9D211-BB39-414F-B810-8EC84E06F7D5}" presName="accentRepeatNode" presStyleLbl="solidFgAcc1" presStyleIdx="0" presStyleCnt="3" custScaleX="102198" custLinFactNeighborX="3821" custLinFactNeighborY="377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FA43D027-C96E-4860-82AC-C2C597997C87}" type="pres">
      <dgm:prSet presAssocID="{D708ECF7-84DA-4AF7-8382-EA2FEAD92D6A}" presName="text_2" presStyleLbl="node1" presStyleIdx="1" presStyleCnt="3" custScaleY="119564" custLinFactNeighborX="-362" custLinFactNeighborY="-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22B5F-E7E0-4355-B006-2C6D05D6EAF1}" type="pres">
      <dgm:prSet presAssocID="{D708ECF7-84DA-4AF7-8382-EA2FEAD92D6A}" presName="accent_2" presStyleCnt="0"/>
      <dgm:spPr/>
    </dgm:pt>
    <dgm:pt modelId="{E161C6E1-0873-4ECB-AC86-6896EBEB4687}" type="pres">
      <dgm:prSet presAssocID="{D708ECF7-84DA-4AF7-8382-EA2FEAD92D6A}" presName="accentRepeatNode" presStyleLbl="solidFgAcc1" presStyleIdx="1" presStyleCnt="3"/>
      <dgm:spPr>
        <a:solidFill>
          <a:schemeClr val="tx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377B5C6-F39C-4BAE-93DE-08F81213E00E}" type="pres">
      <dgm:prSet presAssocID="{EA77B022-C3D1-4DCC-A768-BD83AC54AFF4}" presName="text_3" presStyleLbl="node1" presStyleIdx="2" presStyleCnt="3" custScaleY="160223" custLinFactNeighborX="-1203" custLinFactNeighborY="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8709C-EF4E-4090-A2EE-7CC42920A49B}" type="pres">
      <dgm:prSet presAssocID="{EA77B022-C3D1-4DCC-A768-BD83AC54AFF4}" presName="accent_3" presStyleCnt="0"/>
      <dgm:spPr/>
    </dgm:pt>
    <dgm:pt modelId="{9CEC0E15-1EF0-42E7-94F8-B814C148A4C3}" type="pres">
      <dgm:prSet presAssocID="{EA77B022-C3D1-4DCC-A768-BD83AC54AFF4}" presName="accentRepeatNode" presStyleLbl="solidFgAcc1" presStyleIdx="2" presStyleCnt="3"/>
      <dgm:spPr>
        <a:solidFill>
          <a:srgbClr val="F8A6B4"/>
        </a:solidFill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</dgm:ptLst>
  <dgm:cxnLst>
    <dgm:cxn modelId="{83EA5977-C666-4F40-8006-8F8EF269BB60}" type="presOf" srcId="{D708ECF7-84DA-4AF7-8382-EA2FEAD92D6A}" destId="{FA43D027-C96E-4860-82AC-C2C597997C87}" srcOrd="0" destOrd="0" presId="urn:microsoft.com/office/officeart/2008/layout/VerticalCurvedList"/>
    <dgm:cxn modelId="{21D376B2-0C22-45A0-A2F3-2C4D7B6D946B}" type="presOf" srcId="{DCF842E6-2DC6-4B6A-9C38-5CA12DCB2ED2}" destId="{E5513934-B23D-42E7-B455-F7C2C0771519}" srcOrd="0" destOrd="0" presId="urn:microsoft.com/office/officeart/2008/layout/VerticalCurvedList"/>
    <dgm:cxn modelId="{AE8535F5-3244-4F0D-AF81-A0EBD3BB4CBA}" srcId="{DCF842E6-2DC6-4B6A-9C38-5CA12DCB2ED2}" destId="{D708ECF7-84DA-4AF7-8382-EA2FEAD92D6A}" srcOrd="1" destOrd="0" parTransId="{A4D51249-C901-451A-8734-F33D82F2F5EB}" sibTransId="{A7CBDFE0-1A11-4CE7-A85F-FEE97BC7413D}"/>
    <dgm:cxn modelId="{31034FCE-643D-4FE4-B419-B5F456A12176}" type="presOf" srcId="{BEB22718-C30C-413C-BDBC-A6D8BEA5A36A}" destId="{FCB6C77E-7134-48F6-99F3-7B6F24428D05}" srcOrd="0" destOrd="0" presId="urn:microsoft.com/office/officeart/2008/layout/VerticalCurvedList"/>
    <dgm:cxn modelId="{2ACE0386-8310-4F9F-A897-AB27C2D55B04}" srcId="{DCF842E6-2DC6-4B6A-9C38-5CA12DCB2ED2}" destId="{EA77B022-C3D1-4DCC-A768-BD83AC54AFF4}" srcOrd="2" destOrd="0" parTransId="{BF700742-0E47-4BC2-9DB0-924DF1642A87}" sibTransId="{209B9639-39E6-4C82-BD2E-595187B27AF2}"/>
    <dgm:cxn modelId="{B7BF93ED-4BB3-4F6F-BFDC-E18126A996E3}" type="presOf" srcId="{EA77B022-C3D1-4DCC-A768-BD83AC54AFF4}" destId="{8377B5C6-F39C-4BAE-93DE-08F81213E00E}" srcOrd="0" destOrd="0" presId="urn:microsoft.com/office/officeart/2008/layout/VerticalCurvedList"/>
    <dgm:cxn modelId="{2D86881F-AA39-44B7-A97F-74CC9D708FA8}" srcId="{DCF842E6-2DC6-4B6A-9C38-5CA12DCB2ED2}" destId="{AAE9D211-BB39-414F-B810-8EC84E06F7D5}" srcOrd="0" destOrd="0" parTransId="{4BB66AB6-8876-45B5-B32D-8D7ED7EFE104}" sibTransId="{BEB22718-C30C-413C-BDBC-A6D8BEA5A36A}"/>
    <dgm:cxn modelId="{77FEE755-FCB9-4D24-A4BA-D6741AC5AEBC}" type="presOf" srcId="{AAE9D211-BB39-414F-B810-8EC84E06F7D5}" destId="{B0DEE243-F701-4DA1-B754-C6645220277C}" srcOrd="0" destOrd="0" presId="urn:microsoft.com/office/officeart/2008/layout/VerticalCurvedList"/>
    <dgm:cxn modelId="{055DB6FA-B311-41DA-99B4-28F531899778}" type="presParOf" srcId="{E5513934-B23D-42E7-B455-F7C2C0771519}" destId="{229E5944-32CE-4C4C-BD77-3E582A36B016}" srcOrd="0" destOrd="0" presId="urn:microsoft.com/office/officeart/2008/layout/VerticalCurvedList"/>
    <dgm:cxn modelId="{DE0E6E4A-C9CB-4BC3-9B23-63F19CE0FE1A}" type="presParOf" srcId="{229E5944-32CE-4C4C-BD77-3E582A36B016}" destId="{76A3618A-A4AB-4C0D-98E0-F3FF9D4E49F1}" srcOrd="0" destOrd="0" presId="urn:microsoft.com/office/officeart/2008/layout/VerticalCurvedList"/>
    <dgm:cxn modelId="{012E2F9F-A0CF-4E13-8F72-6EEF06444353}" type="presParOf" srcId="{76A3618A-A4AB-4C0D-98E0-F3FF9D4E49F1}" destId="{A9387EBC-479B-4A3A-95D9-0D4FC108F5EE}" srcOrd="0" destOrd="0" presId="urn:microsoft.com/office/officeart/2008/layout/VerticalCurvedList"/>
    <dgm:cxn modelId="{F2A56429-67C7-4A7B-B4F9-6754B4838BE3}" type="presParOf" srcId="{76A3618A-A4AB-4C0D-98E0-F3FF9D4E49F1}" destId="{FCB6C77E-7134-48F6-99F3-7B6F24428D05}" srcOrd="1" destOrd="0" presId="urn:microsoft.com/office/officeart/2008/layout/VerticalCurvedList"/>
    <dgm:cxn modelId="{DDB93BFA-D5F0-46AC-B895-D235C6293CD1}" type="presParOf" srcId="{76A3618A-A4AB-4C0D-98E0-F3FF9D4E49F1}" destId="{74330A79-652A-4DEE-8EC0-3BF71F8C9915}" srcOrd="2" destOrd="0" presId="urn:microsoft.com/office/officeart/2008/layout/VerticalCurvedList"/>
    <dgm:cxn modelId="{6428460B-D420-4F38-AB3A-C46A28B2277A}" type="presParOf" srcId="{76A3618A-A4AB-4C0D-98E0-F3FF9D4E49F1}" destId="{F339C626-4E58-42B5-8543-A145AAD2C0B6}" srcOrd="3" destOrd="0" presId="urn:microsoft.com/office/officeart/2008/layout/VerticalCurvedList"/>
    <dgm:cxn modelId="{A2A11A10-2D31-4E2D-902D-89A9E9D75F53}" type="presParOf" srcId="{229E5944-32CE-4C4C-BD77-3E582A36B016}" destId="{B0DEE243-F701-4DA1-B754-C6645220277C}" srcOrd="1" destOrd="0" presId="urn:microsoft.com/office/officeart/2008/layout/VerticalCurvedList"/>
    <dgm:cxn modelId="{B4A6C829-A127-4F5F-A61E-C5E040586265}" type="presParOf" srcId="{229E5944-32CE-4C4C-BD77-3E582A36B016}" destId="{0DA75B58-4FA6-4BAF-9A99-13C5E827BBDC}" srcOrd="2" destOrd="0" presId="urn:microsoft.com/office/officeart/2008/layout/VerticalCurvedList"/>
    <dgm:cxn modelId="{0D6F454D-99DD-4DEE-BD14-DD8619BA82F7}" type="presParOf" srcId="{0DA75B58-4FA6-4BAF-9A99-13C5E827BBDC}" destId="{B0CFB8D2-6DB6-4D71-AE4B-9EAF2BCA32F0}" srcOrd="0" destOrd="0" presId="urn:microsoft.com/office/officeart/2008/layout/VerticalCurvedList"/>
    <dgm:cxn modelId="{DE800020-0F2B-4414-B15F-CBF746ED4308}" type="presParOf" srcId="{229E5944-32CE-4C4C-BD77-3E582A36B016}" destId="{FA43D027-C96E-4860-82AC-C2C597997C87}" srcOrd="3" destOrd="0" presId="urn:microsoft.com/office/officeart/2008/layout/VerticalCurvedList"/>
    <dgm:cxn modelId="{67998385-7171-4B3D-B0E4-784E55A55BDB}" type="presParOf" srcId="{229E5944-32CE-4C4C-BD77-3E582A36B016}" destId="{92B22B5F-E7E0-4355-B006-2C6D05D6EAF1}" srcOrd="4" destOrd="0" presId="urn:microsoft.com/office/officeart/2008/layout/VerticalCurvedList"/>
    <dgm:cxn modelId="{F019A371-ABF3-43A5-9D90-F8D12198BD1D}" type="presParOf" srcId="{92B22B5F-E7E0-4355-B006-2C6D05D6EAF1}" destId="{E161C6E1-0873-4ECB-AC86-6896EBEB4687}" srcOrd="0" destOrd="0" presId="urn:microsoft.com/office/officeart/2008/layout/VerticalCurvedList"/>
    <dgm:cxn modelId="{7D57E7F3-B4C2-427D-88DB-BED85EA1122A}" type="presParOf" srcId="{229E5944-32CE-4C4C-BD77-3E582A36B016}" destId="{8377B5C6-F39C-4BAE-93DE-08F81213E00E}" srcOrd="5" destOrd="0" presId="urn:microsoft.com/office/officeart/2008/layout/VerticalCurvedList"/>
    <dgm:cxn modelId="{0E66E0D7-3501-4F8A-9C55-3E1B90E0E482}" type="presParOf" srcId="{229E5944-32CE-4C4C-BD77-3E582A36B016}" destId="{CBC8709C-EF4E-4090-A2EE-7CC42920A49B}" srcOrd="6" destOrd="0" presId="urn:microsoft.com/office/officeart/2008/layout/VerticalCurvedList"/>
    <dgm:cxn modelId="{49EC3D7A-F624-4B44-9E02-9AD57AC0332D}" type="presParOf" srcId="{CBC8709C-EF4E-4090-A2EE-7CC42920A49B}" destId="{9CEC0E15-1EF0-42E7-94F8-B814C148A4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5D92E-671F-411C-9584-DE940923950E}" type="doc">
      <dgm:prSet loTypeId="urn:microsoft.com/office/officeart/2005/8/layout/hierarchy3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B3F80C-F48F-4B51-8515-A36D5E84D2D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603152" y="1575864"/>
          <a:ext cx="2128408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Разработка конспектов       и проведение с детьми бесед, ИОС, игр, развлечений</a:t>
          </a:r>
          <a:endParaRPr lang="ru-RU" sz="16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A7C80BAE-8D7C-4BF1-954E-03850E8BC5A8}" type="parTrans" cxnId="{B6AEC30D-2A52-475A-82FD-774D8AC1BF75}">
      <dgm:prSet/>
      <dgm:spPr>
        <a:xfrm>
          <a:off x="3308984" y="1300120"/>
          <a:ext cx="294167" cy="760852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B599B9B-A796-4A3E-BF65-FA57E2446A78}" type="sibTrans" cxnId="{B6AEC30D-2A52-475A-82FD-774D8AC1BF75}">
      <dgm:prSet/>
      <dgm:spPr/>
      <dgm:t>
        <a:bodyPr/>
        <a:lstStyle/>
        <a:p>
          <a:endParaRPr lang="ru-RU"/>
        </a:p>
      </dgm:t>
    </dgm:pt>
    <dgm:pt modelId="{F6DFB2E7-ECBF-4433-A33F-2ADC5D355AD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603152" y="2788635"/>
          <a:ext cx="2128408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Создание альбомов «Мой город», «Моя улица»,  оформление книги памяти</a:t>
          </a:r>
          <a:endParaRPr lang="ru-RU" sz="18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72C1E9AF-D08E-4E95-82BD-904C53C73DDE}" type="parTrans" cxnId="{B07BB768-7A42-4FBA-8E96-D3BEF3F78E82}">
      <dgm:prSet/>
      <dgm:spPr>
        <a:xfrm>
          <a:off x="3308984" y="1300120"/>
          <a:ext cx="294167" cy="1973624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936F56A-2189-4E03-8318-AC5B4B339571}" type="sibTrans" cxnId="{B07BB768-7A42-4FBA-8E96-D3BEF3F78E82}">
      <dgm:prSet/>
      <dgm:spPr/>
      <dgm:t>
        <a:bodyPr/>
        <a:lstStyle/>
        <a:p>
          <a:endParaRPr lang="ru-RU"/>
        </a:p>
      </dgm:t>
    </dgm:pt>
    <dgm:pt modelId="{53928410-E1A6-436E-870D-12CC9A8226A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6827518" y="1678008"/>
          <a:ext cx="1866139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Анализ эффективности мероприятий (анкетирование родителей)</a:t>
          </a:r>
          <a:endParaRPr lang="ru-RU" sz="16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F49470C4-2B5F-4B75-9B61-7C0D8102D507}" type="parTrans" cxnId="{3A5F9653-9F3D-4BCC-B64D-28B0A17FA64E}">
      <dgm:prSet/>
      <dgm:spPr>
        <a:xfrm>
          <a:off x="6559990" y="1402264"/>
          <a:ext cx="267527" cy="760852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8A5F6D8-AA26-42FD-B172-E3E3D479FD47}" type="sibTrans" cxnId="{3A5F9653-9F3D-4BCC-B64D-28B0A17FA64E}">
      <dgm:prSet/>
      <dgm:spPr/>
      <dgm:t>
        <a:bodyPr/>
        <a:lstStyle/>
        <a:p>
          <a:endParaRPr lang="ru-RU"/>
        </a:p>
      </dgm:t>
    </dgm:pt>
    <dgm:pt modelId="{B754B267-207A-4F3F-A8AB-D5234BCF006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6827518" y="2890780"/>
          <a:ext cx="1840385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Проведение праздника «Я живу на улице Героев»</a:t>
          </a:r>
          <a:endParaRPr lang="ru-RU" sz="18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CDB804EB-4716-400D-818C-BC4D6153BC1A}" type="parTrans" cxnId="{353BE9A5-65DE-48A2-BB79-C15ACFFE97A0}">
      <dgm:prSet/>
      <dgm:spPr>
        <a:xfrm>
          <a:off x="6559990" y="1402264"/>
          <a:ext cx="267527" cy="1973624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B34E762-B04D-4650-953A-1E1723580B6A}" type="sibTrans" cxnId="{353BE9A5-65DE-48A2-BB79-C15ACFFE97A0}">
      <dgm:prSet/>
      <dgm:spPr/>
      <dgm:t>
        <a:bodyPr/>
        <a:lstStyle/>
        <a:p>
          <a:endParaRPr lang="ru-RU"/>
        </a:p>
      </dgm:t>
    </dgm:pt>
    <dgm:pt modelId="{897477AE-3D6F-4523-A9E9-4E3B97256E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603152" y="4001407"/>
          <a:ext cx="2122183" cy="1039151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Целевые прогулки по городу, семейные праздники, развлечения, выставки работ</a:t>
          </a:r>
          <a:endParaRPr lang="ru-RU" sz="18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DD29C817-B5B3-428C-A101-3EE2970C43DA}" type="parTrans" cxnId="{33325E76-595C-4638-BD78-01C3C4E1E5C8}">
      <dgm:prSet/>
      <dgm:spPr>
        <a:xfrm>
          <a:off x="3308984" y="1300120"/>
          <a:ext cx="294167" cy="3220862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8CD94A3-B828-410B-9D84-75E76CF585D8}" type="sibTrans" cxnId="{33325E76-595C-4638-BD78-01C3C4E1E5C8}">
      <dgm:prSet/>
      <dgm:spPr/>
      <dgm:t>
        <a:bodyPr/>
        <a:lstStyle/>
        <a:p>
          <a:endParaRPr lang="ru-RU"/>
        </a:p>
      </dgm:t>
    </dgm:pt>
    <dgm:pt modelId="{C6B32AF7-F3DB-454A-8445-2EAC05ADA82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6850322" y="4017105"/>
          <a:ext cx="1820531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Внесение коррективов     в проект на основе полученных результатов</a:t>
          </a:r>
          <a:endParaRPr lang="ru-RU" sz="1800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334E63C8-17E5-4683-A661-A3009235C5B0}" type="parTrans" cxnId="{FD7CD2D5-268A-4343-AE35-322E63A751F3}">
      <dgm:prSet/>
      <dgm:spPr>
        <a:xfrm>
          <a:off x="6559990" y="1402264"/>
          <a:ext cx="290331" cy="3099949"/>
        </a:xfrm>
        <a:noFill/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F4FE1CA-2D56-4C74-9697-1D92F643D7B6}" type="sibTrans" cxnId="{FD7CD2D5-268A-4343-AE35-322E63A751F3}">
      <dgm:prSet/>
      <dgm:spPr/>
      <dgm:t>
        <a:bodyPr/>
        <a:lstStyle/>
        <a:p>
          <a:endParaRPr lang="ru-RU"/>
        </a:p>
      </dgm:t>
    </dgm:pt>
    <dgm:pt modelId="{CDD87EB8-19BF-4B9F-92E1-4A7A378DA9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0" y="51633"/>
          <a:ext cx="2564090" cy="1391330"/>
        </a:xfrm>
        <a:ln/>
      </dgm:spPr>
      <dgm:t>
        <a:bodyPr/>
        <a:lstStyle/>
        <a:p>
          <a:r>
            <a:rPr lang="ru-RU" sz="2000" b="1" i="1" u="none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Подготовительный :</a:t>
          </a:r>
          <a:endParaRPr lang="ru-RU" sz="1600" i="1" u="none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69CE90EB-4065-4AC1-820C-F02425F8C2D6}" type="parTrans" cxnId="{8343D47A-58E1-443A-88D2-6413E178BB5B}">
      <dgm:prSet/>
      <dgm:spPr/>
      <dgm:t>
        <a:bodyPr/>
        <a:lstStyle/>
        <a:p>
          <a:endParaRPr lang="ru-RU"/>
        </a:p>
      </dgm:t>
    </dgm:pt>
    <dgm:pt modelId="{4282088B-FB89-4B47-B35E-4BC80641F28D}" type="sibTrans" cxnId="{8343D47A-58E1-443A-88D2-6413E178BB5B}">
      <dgm:prSet/>
      <dgm:spPr/>
      <dgm:t>
        <a:bodyPr/>
        <a:lstStyle/>
        <a:p>
          <a:endParaRPr lang="ru-RU"/>
        </a:p>
      </dgm:t>
    </dgm:pt>
    <dgm:pt modelId="{84ED8F1E-BDE8-4632-85FB-5F4689DB36C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517515" y="1667074"/>
          <a:ext cx="1951502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Анкетирование родителей, анализ уровня знаний детей</a:t>
          </a:r>
          <a:endParaRPr lang="ru-RU" sz="1600" i="0" dirty="0">
            <a:solidFill>
              <a:schemeClr val="accent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37426AF-3C27-4965-BEA4-514C877C665B}" type="parTrans" cxnId="{AC40A6C4-3A56-4007-BECC-1371B6AEA63E}">
      <dgm:prSet/>
      <dgm:spPr>
        <a:xfrm>
          <a:off x="256409" y="1442963"/>
          <a:ext cx="261106" cy="709219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C7F2DCE-2058-4764-808C-BFD6D1EF0EBD}" type="sibTrans" cxnId="{AC40A6C4-3A56-4007-BECC-1371B6AEA63E}">
      <dgm:prSet/>
      <dgm:spPr/>
      <dgm:t>
        <a:bodyPr/>
        <a:lstStyle/>
        <a:p>
          <a:endParaRPr lang="ru-RU"/>
        </a:p>
      </dgm:t>
    </dgm:pt>
    <dgm:pt modelId="{456FAE6A-5D4F-4B4C-96C5-13BA9DAF77B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687885" y="2845849"/>
          <a:ext cx="1760020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Консультации, папки-передвижки для родителей   </a:t>
          </a:r>
          <a:endParaRPr lang="ru-RU" sz="1600" b="1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B52F518B-7943-42C1-870B-C3295B1B3D21}" type="parTrans" cxnId="{AEDEE1B6-42B8-43F3-9A30-962166ABF50F}">
      <dgm:prSet/>
      <dgm:spPr>
        <a:xfrm>
          <a:off x="256409" y="1442963"/>
          <a:ext cx="431476" cy="1887994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CB5E9B-87E3-4A54-BCCA-3B49DF755496}" type="sibTrans" cxnId="{AEDEE1B6-42B8-43F3-9A30-962166ABF50F}">
      <dgm:prSet/>
      <dgm:spPr/>
      <dgm:t>
        <a:bodyPr/>
        <a:lstStyle/>
        <a:p>
          <a:endParaRPr lang="ru-RU"/>
        </a:p>
      </dgm:t>
    </dgm:pt>
    <dgm:pt modelId="{47624793-858B-46AF-A5AD-29B8B30BEFF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603152" y="5283113"/>
          <a:ext cx="2263788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Смотр- конкурс «Фотографии из семейного альбома», исследовательская и проектная деятельность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57580B24-F946-4A33-899B-5DF2EAADF227}" type="parTrans" cxnId="{6606F0ED-37C0-4B10-833B-13DD50BAEB4C}">
      <dgm:prSet/>
      <dgm:spPr>
        <a:xfrm>
          <a:off x="3308984" y="1300120"/>
          <a:ext cx="294167" cy="4468101"/>
        </a:xfrm>
        <a:noFill/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2AA6510-FA0E-4B05-9BFA-CBB34B0A4EF1}" type="sibTrans" cxnId="{6606F0ED-37C0-4B10-833B-13DD50BAEB4C}">
      <dgm:prSet/>
      <dgm:spPr/>
      <dgm:t>
        <a:bodyPr/>
        <a:lstStyle/>
        <a:p>
          <a:endParaRPr lang="ru-RU"/>
        </a:p>
      </dgm:t>
    </dgm:pt>
    <dgm:pt modelId="{DFC52C30-08CC-4C89-8456-F16F7577B85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517515" y="4092617"/>
          <a:ext cx="1823263" cy="970217"/>
        </a:xfrm>
        <a:solidFill>
          <a:schemeClr val="accent5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Информации             в родительских уголках,  в Интернете </a:t>
          </a:r>
          <a:endParaRPr lang="ru-RU" sz="1800" b="1" i="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1295FF90-7551-4C4D-8AEB-64BE0CA38739}" type="parTrans" cxnId="{A6DD4B88-4CE2-4C37-9EBF-E97E69725B5B}">
      <dgm:prSet/>
      <dgm:spPr>
        <a:xfrm>
          <a:off x="256409" y="1442963"/>
          <a:ext cx="261106" cy="3134762"/>
        </a:xfrm>
        <a:noFill/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C10A6AA-93DD-4833-96DA-E11C388831F4}" type="sibTrans" cxnId="{A6DD4B88-4CE2-4C37-9EBF-E97E69725B5B}">
      <dgm:prSet/>
      <dgm:spPr/>
      <dgm:t>
        <a:bodyPr/>
        <a:lstStyle/>
        <a:p>
          <a:endParaRPr lang="ru-RU"/>
        </a:p>
      </dgm:t>
    </dgm:pt>
    <dgm:pt modelId="{C8356B05-869D-4C85-90E2-88C86A1E672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034356" y="0"/>
          <a:ext cx="2746277" cy="1300120"/>
        </a:xfrm>
        <a:ln/>
      </dgm:spPr>
      <dgm:t>
        <a:bodyPr/>
        <a:lstStyle/>
        <a:p>
          <a:r>
            <a:rPr lang="ru-RU" sz="2000" b="1" i="1" u="none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Практический:</a:t>
          </a:r>
        </a:p>
        <a:p>
          <a:r>
            <a:rPr lang="ru-RU" sz="1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0523F2-BD93-4166-9CC1-BEF6C993FB61}" type="parTrans" cxnId="{BA832B97-6F76-4451-8C89-75726252C142}">
      <dgm:prSet/>
      <dgm:spPr/>
      <dgm:t>
        <a:bodyPr/>
        <a:lstStyle/>
        <a:p>
          <a:endParaRPr lang="ru-RU"/>
        </a:p>
      </dgm:t>
    </dgm:pt>
    <dgm:pt modelId="{56ABC271-D432-4CA4-ABE6-696A4E0547AD}" type="sibTrans" cxnId="{BA832B97-6F76-4451-8C89-75726252C142}">
      <dgm:prSet/>
      <dgm:spPr/>
      <dgm:t>
        <a:bodyPr/>
        <a:lstStyle/>
        <a:p>
          <a:endParaRPr lang="ru-RU"/>
        </a:p>
      </dgm:t>
    </dgm:pt>
    <dgm:pt modelId="{5B6BFA68-7F26-4B64-A6CA-474601C391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288872" y="0"/>
          <a:ext cx="2711175" cy="1402264"/>
        </a:xfrm>
        <a:ln/>
      </dgm:spPr>
      <dgm:t>
        <a:bodyPr/>
        <a:lstStyle/>
        <a:p>
          <a:r>
            <a:rPr lang="ru-RU" sz="2000" b="1" i="1" u="none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Обобщающий:</a:t>
          </a:r>
          <a:endParaRPr lang="ru-RU" sz="1600" i="1" u="none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EEBF02F6-901F-44E9-A085-ADE24F110144}" type="parTrans" cxnId="{C19255A7-B575-4D68-A6F4-D94AE834AF24}">
      <dgm:prSet/>
      <dgm:spPr/>
      <dgm:t>
        <a:bodyPr/>
        <a:lstStyle/>
        <a:p>
          <a:endParaRPr lang="ru-RU"/>
        </a:p>
      </dgm:t>
    </dgm:pt>
    <dgm:pt modelId="{ABE130C7-D09D-4C5F-9B89-6EC3E6D1C236}" type="sibTrans" cxnId="{C19255A7-B575-4D68-A6F4-D94AE834AF24}">
      <dgm:prSet/>
      <dgm:spPr/>
      <dgm:t>
        <a:bodyPr/>
        <a:lstStyle/>
        <a:p>
          <a:endParaRPr lang="ru-RU"/>
        </a:p>
      </dgm:t>
    </dgm:pt>
    <dgm:pt modelId="{BFE6F151-BD14-47B8-8E3B-D75E58D38ED3}" type="pres">
      <dgm:prSet presAssocID="{2F95D92E-671F-411C-9584-DE94092395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A861D9-9ABB-4DE5-93E8-F142249F1120}" type="pres">
      <dgm:prSet presAssocID="{CDD87EB8-19BF-4B9F-92E1-4A7A378DA907}" presName="root" presStyleCnt="0"/>
      <dgm:spPr/>
      <dgm:t>
        <a:bodyPr/>
        <a:lstStyle/>
        <a:p>
          <a:endParaRPr lang="ru-RU"/>
        </a:p>
      </dgm:t>
    </dgm:pt>
    <dgm:pt modelId="{2084EF7C-E73D-4F21-B24B-EF560D03BECF}" type="pres">
      <dgm:prSet presAssocID="{CDD87EB8-19BF-4B9F-92E1-4A7A378DA907}" presName="rootComposite" presStyleCnt="0"/>
      <dgm:spPr/>
      <dgm:t>
        <a:bodyPr/>
        <a:lstStyle/>
        <a:p>
          <a:endParaRPr lang="ru-RU"/>
        </a:p>
      </dgm:t>
    </dgm:pt>
    <dgm:pt modelId="{E24A7F1C-23D9-4A9E-A13C-347FE77C425E}" type="pres">
      <dgm:prSet presAssocID="{CDD87EB8-19BF-4B9F-92E1-4A7A378DA907}" presName="rootText" presStyleLbl="node1" presStyleIdx="0" presStyleCnt="3" custScaleX="149227" custScaleY="74966" custLinFactNeighborX="-1154" custLinFactNeighborY="19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4824AC0-DF2B-4251-A32B-CF964899BCFC}" type="pres">
      <dgm:prSet presAssocID="{CDD87EB8-19BF-4B9F-92E1-4A7A378DA907}" presName="rootConnector" presStyleLbl="node1" presStyleIdx="0" presStyleCnt="3"/>
      <dgm:spPr/>
      <dgm:t>
        <a:bodyPr/>
        <a:lstStyle/>
        <a:p>
          <a:endParaRPr lang="ru-RU"/>
        </a:p>
      </dgm:t>
    </dgm:pt>
    <dgm:pt modelId="{D63C2E7F-1239-4C2B-A93B-11C5B82F7039}" type="pres">
      <dgm:prSet presAssocID="{CDD87EB8-19BF-4B9F-92E1-4A7A378DA907}" presName="childShape" presStyleCnt="0"/>
      <dgm:spPr/>
      <dgm:t>
        <a:bodyPr/>
        <a:lstStyle/>
        <a:p>
          <a:endParaRPr lang="ru-RU"/>
        </a:p>
      </dgm:t>
    </dgm:pt>
    <dgm:pt modelId="{2C9F1124-15B4-4A22-904B-0B1CFDA4C82E}" type="pres">
      <dgm:prSet presAssocID="{837426AF-3C27-4965-BEA4-514C877C665B}" presName="Name13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219"/>
              </a:lnTo>
              <a:lnTo>
                <a:pt x="261106" y="70921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26A163D-947F-4E86-A010-75E212B13595}" type="pres">
      <dgm:prSet presAssocID="{84ED8F1E-BDE8-4632-85FB-5F4689DB36CE}" presName="childText" presStyleLbl="bgAcc1" presStyleIdx="0" presStyleCnt="10" custScaleX="146638" custLinFactNeighborX="1854" custLinFactNeighborY="1090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F1CCAD7-F307-4796-B383-BA021A5FF39C}" type="pres">
      <dgm:prSet presAssocID="{B52F518B-7943-42C1-870B-C3295B1B3D21}" presName="Name13" presStyleLbl="parChTrans1D2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994"/>
              </a:lnTo>
              <a:lnTo>
                <a:pt x="431476" y="188799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89BBFE3-E6A9-43FB-A40B-01BC9896634B}" type="pres">
      <dgm:prSet presAssocID="{456FAE6A-5D4F-4B4C-96C5-13BA9DAF77B1}" presName="childText" presStyleLbl="bgAcc1" presStyleIdx="1" presStyleCnt="10" custScaleX="144744" custLinFactNeighborX="13074" custLinFactNeighborY="2353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7302218-3761-4711-8DD4-EE8FED2E12E6}" type="pres">
      <dgm:prSet presAssocID="{1295FF90-7551-4C4D-8AEB-64BE0CA38739}" presName="Name13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762"/>
              </a:lnTo>
              <a:lnTo>
                <a:pt x="261106" y="31347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5A5EF3A-A6E2-4DC1-8858-7FB003FACE9E}" type="pres">
      <dgm:prSet presAssocID="{DFC52C30-08CC-4C89-8456-F16F7577B85E}" presName="childText" presStyleLbl="bgAcc1" presStyleIdx="2" presStyleCnt="10" custScaleX="166134" custScaleY="114327" custLinFactNeighborX="1854" custLinFactNeighborY="4583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A47A07-0C61-4BC5-ABA8-59E0EDC605E5}" type="pres">
      <dgm:prSet presAssocID="{C8356B05-869D-4C85-90E2-88C86A1E6725}" presName="root" presStyleCnt="0"/>
      <dgm:spPr/>
      <dgm:t>
        <a:bodyPr/>
        <a:lstStyle/>
        <a:p>
          <a:endParaRPr lang="ru-RU"/>
        </a:p>
      </dgm:t>
    </dgm:pt>
    <dgm:pt modelId="{1F71514C-F66C-473A-8B61-2C8A0E7CACDC}" type="pres">
      <dgm:prSet presAssocID="{C8356B05-869D-4C85-90E2-88C86A1E6725}" presName="rootComposite" presStyleCnt="0"/>
      <dgm:spPr/>
      <dgm:t>
        <a:bodyPr/>
        <a:lstStyle/>
        <a:p>
          <a:endParaRPr lang="ru-RU"/>
        </a:p>
      </dgm:t>
    </dgm:pt>
    <dgm:pt modelId="{73F0F13F-D169-40DA-9CF5-149D78774835}" type="pres">
      <dgm:prSet presAssocID="{C8356B05-869D-4C85-90E2-88C86A1E6725}" presName="rootText" presStyleLbl="node1" presStyleIdx="1" presStyleCnt="3" custScaleX="153882" custScaleY="85008" custLinFactNeighborX="-8216" custLinFactNeighborY="-290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2FAF506-EEE3-4A34-96DE-34982C77BA37}" type="pres">
      <dgm:prSet presAssocID="{C8356B05-869D-4C85-90E2-88C86A1E6725}" presName="rootConnector" presStyleLbl="node1" presStyleIdx="1" presStyleCnt="3"/>
      <dgm:spPr/>
      <dgm:t>
        <a:bodyPr/>
        <a:lstStyle/>
        <a:p>
          <a:endParaRPr lang="ru-RU"/>
        </a:p>
      </dgm:t>
    </dgm:pt>
    <dgm:pt modelId="{3BA3A1D9-4F97-400B-B427-0C250A3BE524}" type="pres">
      <dgm:prSet presAssocID="{C8356B05-869D-4C85-90E2-88C86A1E6725}" presName="childShape" presStyleCnt="0"/>
      <dgm:spPr/>
      <dgm:t>
        <a:bodyPr/>
        <a:lstStyle/>
        <a:p>
          <a:endParaRPr lang="ru-RU"/>
        </a:p>
      </dgm:t>
    </dgm:pt>
    <dgm:pt modelId="{134A377E-CA6E-43E5-ABEB-7C53354FC834}" type="pres">
      <dgm:prSet presAssocID="{A7C80BAE-8D7C-4BF1-954E-03850E8BC5A8}" presName="Name13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852"/>
              </a:lnTo>
              <a:lnTo>
                <a:pt x="294167" y="76085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2BFA49E-CF9B-4472-A235-9F1F4C423D70}" type="pres">
      <dgm:prSet presAssocID="{4CB3F80C-F48F-4B51-8515-A36D5E84D2D6}" presName="childText" presStyleLbl="bgAcc1" presStyleIdx="3" presStyleCnt="10" custScaleX="181002" custLinFactNeighborX="-8298" custLinFactNeighborY="-39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4964082-96EF-49D5-B754-A6ABCEC11730}" type="pres">
      <dgm:prSet presAssocID="{72C1E9AF-D08E-4E95-82BD-904C53C73DDE}" presName="Name13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624"/>
              </a:lnTo>
              <a:lnTo>
                <a:pt x="294167" y="19736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526E3EE-1A24-4575-A9AA-B7E6E38E9DB6}" type="pres">
      <dgm:prSet presAssocID="{F6DFB2E7-ECBF-4433-A33F-2ADC5D355AD4}" presName="childText" presStyleLbl="bgAcc1" presStyleIdx="4" presStyleCnt="10" custScaleX="187865" custScaleY="126550" custLinFactNeighborX="-11729" custLinFactNeighborY="-32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9B8D54-7A1E-4729-AF44-8FDC5B7FEB77}" type="pres">
      <dgm:prSet presAssocID="{DD29C817-B5B3-428C-A101-3EE2970C43DA}" presName="Name13" presStyleLbl="parChTrans1D2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862"/>
              </a:lnTo>
              <a:lnTo>
                <a:pt x="294167" y="32208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DDEDF38-6021-4897-BBB8-7D9DA4D06D54}" type="pres">
      <dgm:prSet presAssocID="{897477AE-3D6F-4523-A9E9-4E3B97256E9A}" presName="childText" presStyleLbl="bgAcc1" presStyleIdx="5" presStyleCnt="10" custScaleX="188211" custScaleY="132578" custLinFactNeighborX="-11902" custLinFactNeighborY="-396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3F58F0A-7EE2-409C-86D5-517AC3B60B56}" type="pres">
      <dgm:prSet presAssocID="{57580B24-F946-4A33-899B-5DF2EAADF227}" presName="Name13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101"/>
              </a:lnTo>
              <a:lnTo>
                <a:pt x="294167" y="446810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1EEA04E-A182-4FEA-8143-02965D21F716}" type="pres">
      <dgm:prSet presAssocID="{47624793-858B-46AF-A5AD-29B8B30BEFFE}" presName="childText" presStyleLbl="bgAcc1" presStyleIdx="6" presStyleCnt="10" custScaleX="199035" custScaleY="141214" custLinFactNeighborX="-11429" custLinFactNeighborY="-23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7C71371-E185-489B-AEF2-21BA687033A5}" type="pres">
      <dgm:prSet presAssocID="{5B6BFA68-7F26-4B64-A6CA-474601C39115}" presName="root" presStyleCnt="0"/>
      <dgm:spPr/>
      <dgm:t>
        <a:bodyPr/>
        <a:lstStyle/>
        <a:p>
          <a:endParaRPr lang="ru-RU"/>
        </a:p>
      </dgm:t>
    </dgm:pt>
    <dgm:pt modelId="{3CC6ACD3-C38E-42C0-9E56-2CFD02FCCAFF}" type="pres">
      <dgm:prSet presAssocID="{5B6BFA68-7F26-4B64-A6CA-474601C39115}" presName="rootComposite" presStyleCnt="0"/>
      <dgm:spPr/>
      <dgm:t>
        <a:bodyPr/>
        <a:lstStyle/>
        <a:p>
          <a:endParaRPr lang="ru-RU"/>
        </a:p>
      </dgm:t>
    </dgm:pt>
    <dgm:pt modelId="{64B7565F-DCBD-4285-AFE0-C7A6F23A07AA}" type="pres">
      <dgm:prSet presAssocID="{5B6BFA68-7F26-4B64-A6CA-474601C39115}" presName="rootText" presStyleLbl="node1" presStyleIdx="2" presStyleCnt="3" custScaleX="161683" custScaleY="74224" custLinFactNeighborX="-11110" custLinFactNeighborY="421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8C18492-AACE-48A6-B31B-8C3BEC31BC4E}" type="pres">
      <dgm:prSet presAssocID="{5B6BFA68-7F26-4B64-A6CA-474601C39115}" presName="rootConnector" presStyleLbl="node1" presStyleIdx="2" presStyleCnt="3"/>
      <dgm:spPr/>
      <dgm:t>
        <a:bodyPr/>
        <a:lstStyle/>
        <a:p>
          <a:endParaRPr lang="ru-RU"/>
        </a:p>
      </dgm:t>
    </dgm:pt>
    <dgm:pt modelId="{A360950B-26F4-49EC-9133-6FF62ADB0477}" type="pres">
      <dgm:prSet presAssocID="{5B6BFA68-7F26-4B64-A6CA-474601C39115}" presName="childShape" presStyleCnt="0"/>
      <dgm:spPr/>
      <dgm:t>
        <a:bodyPr/>
        <a:lstStyle/>
        <a:p>
          <a:endParaRPr lang="ru-RU"/>
        </a:p>
      </dgm:t>
    </dgm:pt>
    <dgm:pt modelId="{B1789E43-25CA-4D11-90D2-B5B3BCAD80D6}" type="pres">
      <dgm:prSet presAssocID="{F49470C4-2B5F-4B75-9B61-7C0D8102D507}" presName="Name13" presStyleLbl="parChTrans1D2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852"/>
              </a:lnTo>
              <a:lnTo>
                <a:pt x="267527" y="76085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106FB0D-B2AD-4866-9049-8246D64AC912}" type="pres">
      <dgm:prSet presAssocID="{53928410-E1A6-436E-870D-12CC9A8226A5}" presName="childText" presStyleLbl="bgAcc1" presStyleIdx="7" presStyleCnt="10" custScaleX="185067" custLinFactNeighborX="-12406" custLinFactNeighborY="555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3170B9-E3B5-4B68-AE12-AD888EC0605B}" type="pres">
      <dgm:prSet presAssocID="{CDB804EB-4716-400D-818C-BC4D6153BC1A}" presName="Name13" presStyleLbl="parChTrans1D2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624"/>
              </a:lnTo>
              <a:lnTo>
                <a:pt x="267527" y="19736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DFEA621-A6A7-4CF6-A86C-EF163B43F2A0}" type="pres">
      <dgm:prSet presAssocID="{B754B267-207A-4F3F-A8AB-D5234BCF0060}" presName="childText" presStyleLbl="bgAcc1" presStyleIdx="8" presStyleCnt="10" custScaleX="186685" custLinFactNeighborX="-17643" custLinFactNeighborY="397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4FB1798-5457-4D33-9E71-040640E093C3}" type="pres">
      <dgm:prSet presAssocID="{334E63C8-17E5-4683-A661-A3009235C5B0}" presName="Name13" presStyleLbl="parChTrans1D2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949"/>
              </a:lnTo>
              <a:lnTo>
                <a:pt x="290331" y="309994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419B779-2316-49CB-84AF-8255C588701F}" type="pres">
      <dgm:prSet presAssocID="{C6B32AF7-F3DB-454A-8445-2EAC05ADA828}" presName="childText" presStyleLbl="bgAcc1" presStyleIdx="9" presStyleCnt="10" custScaleX="190160" custScaleY="126963" custLinFactNeighborX="-12406" custLinFactNeighborY="4887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FAC124C-30A6-40E0-98B4-52C592FBCB0F}" type="presOf" srcId="{837426AF-3C27-4965-BEA4-514C877C665B}" destId="{2C9F1124-15B4-4A22-904B-0B1CFDA4C82E}" srcOrd="0" destOrd="0" presId="urn:microsoft.com/office/officeart/2005/8/layout/hierarchy3"/>
    <dgm:cxn modelId="{8FEF51F3-26E1-4580-B314-A38D16C4804E}" type="presOf" srcId="{F49470C4-2B5F-4B75-9B61-7C0D8102D507}" destId="{B1789E43-25CA-4D11-90D2-B5B3BCAD80D6}" srcOrd="0" destOrd="0" presId="urn:microsoft.com/office/officeart/2005/8/layout/hierarchy3"/>
    <dgm:cxn modelId="{D695D282-2661-4E8F-AD0B-325036DBEE40}" type="presOf" srcId="{84ED8F1E-BDE8-4632-85FB-5F4689DB36CE}" destId="{B26A163D-947F-4E86-A010-75E212B13595}" srcOrd="0" destOrd="0" presId="urn:microsoft.com/office/officeart/2005/8/layout/hierarchy3"/>
    <dgm:cxn modelId="{AFAE213F-1B84-4B3F-B606-B95FAD415788}" type="presOf" srcId="{CDD87EB8-19BF-4B9F-92E1-4A7A378DA907}" destId="{E24A7F1C-23D9-4A9E-A13C-347FE77C425E}" srcOrd="0" destOrd="0" presId="urn:microsoft.com/office/officeart/2005/8/layout/hierarchy3"/>
    <dgm:cxn modelId="{B6AEC30D-2A52-475A-82FD-774D8AC1BF75}" srcId="{C8356B05-869D-4C85-90E2-88C86A1E6725}" destId="{4CB3F80C-F48F-4B51-8515-A36D5E84D2D6}" srcOrd="0" destOrd="0" parTransId="{A7C80BAE-8D7C-4BF1-954E-03850E8BC5A8}" sibTransId="{7B599B9B-A796-4A3E-BF65-FA57E2446A78}"/>
    <dgm:cxn modelId="{3732E15D-831F-4FEA-BF5F-39A8DBDDB60A}" type="presOf" srcId="{2F95D92E-671F-411C-9584-DE940923950E}" destId="{BFE6F151-BD14-47B8-8E3B-D75E58D38ED3}" srcOrd="0" destOrd="0" presId="urn:microsoft.com/office/officeart/2005/8/layout/hierarchy3"/>
    <dgm:cxn modelId="{E02583AF-6DD5-44FD-90CD-E4789F4D7AED}" type="presOf" srcId="{334E63C8-17E5-4683-A661-A3009235C5B0}" destId="{74FB1798-5457-4D33-9E71-040640E093C3}" srcOrd="0" destOrd="0" presId="urn:microsoft.com/office/officeart/2005/8/layout/hierarchy3"/>
    <dgm:cxn modelId="{F5CD8D2F-9977-4BEB-BC3A-94D359D327CF}" type="presOf" srcId="{DD29C817-B5B3-428C-A101-3EE2970C43DA}" destId="{019B8D54-7A1E-4729-AF44-8FDC5B7FEB77}" srcOrd="0" destOrd="0" presId="urn:microsoft.com/office/officeart/2005/8/layout/hierarchy3"/>
    <dgm:cxn modelId="{5CF5479A-B8E7-4C32-9590-AB521AE833D1}" type="presOf" srcId="{897477AE-3D6F-4523-A9E9-4E3B97256E9A}" destId="{1DDEDF38-6021-4897-BBB8-7D9DA4D06D54}" srcOrd="0" destOrd="0" presId="urn:microsoft.com/office/officeart/2005/8/layout/hierarchy3"/>
    <dgm:cxn modelId="{C19255A7-B575-4D68-A6F4-D94AE834AF24}" srcId="{2F95D92E-671F-411C-9584-DE940923950E}" destId="{5B6BFA68-7F26-4B64-A6CA-474601C39115}" srcOrd="2" destOrd="0" parTransId="{EEBF02F6-901F-44E9-A085-ADE24F110144}" sibTransId="{ABE130C7-D09D-4C5F-9B89-6EC3E6D1C236}"/>
    <dgm:cxn modelId="{7FC6EDBF-CCEE-4A58-B99F-9166B498D96B}" type="presOf" srcId="{C8356B05-869D-4C85-90E2-88C86A1E6725}" destId="{73F0F13F-D169-40DA-9CF5-149D78774835}" srcOrd="0" destOrd="0" presId="urn:microsoft.com/office/officeart/2005/8/layout/hierarchy3"/>
    <dgm:cxn modelId="{33325E76-595C-4638-BD78-01C3C4E1E5C8}" srcId="{C8356B05-869D-4C85-90E2-88C86A1E6725}" destId="{897477AE-3D6F-4523-A9E9-4E3B97256E9A}" srcOrd="2" destOrd="0" parTransId="{DD29C817-B5B3-428C-A101-3EE2970C43DA}" sibTransId="{B8CD94A3-B828-410B-9D84-75E76CF585D8}"/>
    <dgm:cxn modelId="{6606F0ED-37C0-4B10-833B-13DD50BAEB4C}" srcId="{C8356B05-869D-4C85-90E2-88C86A1E6725}" destId="{47624793-858B-46AF-A5AD-29B8B30BEFFE}" srcOrd="3" destOrd="0" parTransId="{57580B24-F946-4A33-899B-5DF2EAADF227}" sibTransId="{92AA6510-FA0E-4B05-9BFA-CBB34B0A4EF1}"/>
    <dgm:cxn modelId="{02CD7E97-E356-463E-BEA4-98C58264765E}" type="presOf" srcId="{53928410-E1A6-436E-870D-12CC9A8226A5}" destId="{0106FB0D-B2AD-4866-9049-8246D64AC912}" srcOrd="0" destOrd="0" presId="urn:microsoft.com/office/officeart/2005/8/layout/hierarchy3"/>
    <dgm:cxn modelId="{A6DD4B88-4CE2-4C37-9EBF-E97E69725B5B}" srcId="{CDD87EB8-19BF-4B9F-92E1-4A7A378DA907}" destId="{DFC52C30-08CC-4C89-8456-F16F7577B85E}" srcOrd="2" destOrd="0" parTransId="{1295FF90-7551-4C4D-8AEB-64BE0CA38739}" sibTransId="{BC10A6AA-93DD-4833-96DA-E11C388831F4}"/>
    <dgm:cxn modelId="{DE4787AB-6426-4289-93BA-097C456277A6}" type="presOf" srcId="{456FAE6A-5D4F-4B4C-96C5-13BA9DAF77B1}" destId="{089BBFE3-E6A9-43FB-A40B-01BC9896634B}" srcOrd="0" destOrd="0" presId="urn:microsoft.com/office/officeart/2005/8/layout/hierarchy3"/>
    <dgm:cxn modelId="{BA832B97-6F76-4451-8C89-75726252C142}" srcId="{2F95D92E-671F-411C-9584-DE940923950E}" destId="{C8356B05-869D-4C85-90E2-88C86A1E6725}" srcOrd="1" destOrd="0" parTransId="{E00523F2-BD93-4166-9CC1-BEF6C993FB61}" sibTransId="{56ABC271-D432-4CA4-ABE6-696A4E0547AD}"/>
    <dgm:cxn modelId="{AEDEE1B6-42B8-43F3-9A30-962166ABF50F}" srcId="{CDD87EB8-19BF-4B9F-92E1-4A7A378DA907}" destId="{456FAE6A-5D4F-4B4C-96C5-13BA9DAF77B1}" srcOrd="1" destOrd="0" parTransId="{B52F518B-7943-42C1-870B-C3295B1B3D21}" sibTransId="{1CCB5E9B-87E3-4A54-BCCA-3B49DF755496}"/>
    <dgm:cxn modelId="{353BE9A5-65DE-48A2-BB79-C15ACFFE97A0}" srcId="{5B6BFA68-7F26-4B64-A6CA-474601C39115}" destId="{B754B267-207A-4F3F-A8AB-D5234BCF0060}" srcOrd="1" destOrd="0" parTransId="{CDB804EB-4716-400D-818C-BC4D6153BC1A}" sibTransId="{7B34E762-B04D-4650-953A-1E1723580B6A}"/>
    <dgm:cxn modelId="{C7C85A78-1354-49B9-B686-B6265DC32319}" type="presOf" srcId="{C8356B05-869D-4C85-90E2-88C86A1E6725}" destId="{12FAF506-EEE3-4A34-96DE-34982C77BA37}" srcOrd="1" destOrd="0" presId="urn:microsoft.com/office/officeart/2005/8/layout/hierarchy3"/>
    <dgm:cxn modelId="{F225F4F0-2515-4CA9-A59D-6BC709BE1CAA}" type="presOf" srcId="{5B6BFA68-7F26-4B64-A6CA-474601C39115}" destId="{A8C18492-AACE-48A6-B31B-8C3BEC31BC4E}" srcOrd="1" destOrd="0" presId="urn:microsoft.com/office/officeart/2005/8/layout/hierarchy3"/>
    <dgm:cxn modelId="{A96E63B9-3A21-4E8B-A937-F9EFFD0E62FB}" type="presOf" srcId="{1295FF90-7551-4C4D-8AEB-64BE0CA38739}" destId="{97302218-3761-4711-8DD4-EE8FED2E12E6}" srcOrd="0" destOrd="0" presId="urn:microsoft.com/office/officeart/2005/8/layout/hierarchy3"/>
    <dgm:cxn modelId="{5A6F34E9-B286-46D3-8F02-63387B1B6F17}" type="presOf" srcId="{57580B24-F946-4A33-899B-5DF2EAADF227}" destId="{93F58F0A-7EE2-409C-86D5-517AC3B60B56}" srcOrd="0" destOrd="0" presId="urn:microsoft.com/office/officeart/2005/8/layout/hierarchy3"/>
    <dgm:cxn modelId="{AAA25BF2-1F92-4998-A340-09D2D2A17B85}" type="presOf" srcId="{72C1E9AF-D08E-4E95-82BD-904C53C73DDE}" destId="{74964082-96EF-49D5-B754-A6ABCEC11730}" srcOrd="0" destOrd="0" presId="urn:microsoft.com/office/officeart/2005/8/layout/hierarchy3"/>
    <dgm:cxn modelId="{D1F32C8C-A029-4126-85AD-77542E423062}" type="presOf" srcId="{4CB3F80C-F48F-4B51-8515-A36D5E84D2D6}" destId="{32BFA49E-CF9B-4472-A235-9F1F4C423D70}" srcOrd="0" destOrd="0" presId="urn:microsoft.com/office/officeart/2005/8/layout/hierarchy3"/>
    <dgm:cxn modelId="{E704B8A0-6528-425D-A967-6DB23E9C7B20}" type="presOf" srcId="{CDD87EB8-19BF-4B9F-92E1-4A7A378DA907}" destId="{64824AC0-DF2B-4251-A32B-CF964899BCFC}" srcOrd="1" destOrd="0" presId="urn:microsoft.com/office/officeart/2005/8/layout/hierarchy3"/>
    <dgm:cxn modelId="{09CB7025-3301-4E78-8960-FDC1F417B218}" type="presOf" srcId="{CDB804EB-4716-400D-818C-BC4D6153BC1A}" destId="{883170B9-E3B5-4B68-AE12-AD888EC0605B}" srcOrd="0" destOrd="0" presId="urn:microsoft.com/office/officeart/2005/8/layout/hierarchy3"/>
    <dgm:cxn modelId="{3A5F9653-9F3D-4BCC-B64D-28B0A17FA64E}" srcId="{5B6BFA68-7F26-4B64-A6CA-474601C39115}" destId="{53928410-E1A6-436E-870D-12CC9A8226A5}" srcOrd="0" destOrd="0" parTransId="{F49470C4-2B5F-4B75-9B61-7C0D8102D507}" sibTransId="{A8A5F6D8-AA26-42FD-B172-E3E3D479FD47}"/>
    <dgm:cxn modelId="{86160852-189F-4E26-967E-96F2E8F2041C}" type="presOf" srcId="{DFC52C30-08CC-4C89-8456-F16F7577B85E}" destId="{E5A5EF3A-A6E2-4DC1-8858-7FB003FACE9E}" srcOrd="0" destOrd="0" presId="urn:microsoft.com/office/officeart/2005/8/layout/hierarchy3"/>
    <dgm:cxn modelId="{FD7CD2D5-268A-4343-AE35-322E63A751F3}" srcId="{5B6BFA68-7F26-4B64-A6CA-474601C39115}" destId="{C6B32AF7-F3DB-454A-8445-2EAC05ADA828}" srcOrd="2" destOrd="0" parTransId="{334E63C8-17E5-4683-A661-A3009235C5B0}" sibTransId="{3F4FE1CA-2D56-4C74-9697-1D92F643D7B6}"/>
    <dgm:cxn modelId="{34D526CD-8D4F-40EE-8E01-9910D30F065C}" type="presOf" srcId="{C6B32AF7-F3DB-454A-8445-2EAC05ADA828}" destId="{C419B779-2316-49CB-84AF-8255C588701F}" srcOrd="0" destOrd="0" presId="urn:microsoft.com/office/officeart/2005/8/layout/hierarchy3"/>
    <dgm:cxn modelId="{1E6859CD-8B06-4D8D-8635-CD5D031682B0}" type="presOf" srcId="{B754B267-207A-4F3F-A8AB-D5234BCF0060}" destId="{8DFEA621-A6A7-4CF6-A86C-EF163B43F2A0}" srcOrd="0" destOrd="0" presId="urn:microsoft.com/office/officeart/2005/8/layout/hierarchy3"/>
    <dgm:cxn modelId="{8343D47A-58E1-443A-88D2-6413E178BB5B}" srcId="{2F95D92E-671F-411C-9584-DE940923950E}" destId="{CDD87EB8-19BF-4B9F-92E1-4A7A378DA907}" srcOrd="0" destOrd="0" parTransId="{69CE90EB-4065-4AC1-820C-F02425F8C2D6}" sibTransId="{4282088B-FB89-4B47-B35E-4BC80641F28D}"/>
    <dgm:cxn modelId="{CD7234B5-D502-456A-ACE9-2D8EFC69D2BA}" type="presOf" srcId="{A7C80BAE-8D7C-4BF1-954E-03850E8BC5A8}" destId="{134A377E-CA6E-43E5-ABEB-7C53354FC834}" srcOrd="0" destOrd="0" presId="urn:microsoft.com/office/officeart/2005/8/layout/hierarchy3"/>
    <dgm:cxn modelId="{AC40A6C4-3A56-4007-BECC-1371B6AEA63E}" srcId="{CDD87EB8-19BF-4B9F-92E1-4A7A378DA907}" destId="{84ED8F1E-BDE8-4632-85FB-5F4689DB36CE}" srcOrd="0" destOrd="0" parTransId="{837426AF-3C27-4965-BEA4-514C877C665B}" sibTransId="{9C7F2DCE-2058-4764-808C-BFD6D1EF0EBD}"/>
    <dgm:cxn modelId="{35C248A3-0C03-4F18-841C-67011F4B0E96}" type="presOf" srcId="{47624793-858B-46AF-A5AD-29B8B30BEFFE}" destId="{71EEA04E-A182-4FEA-8143-02965D21F716}" srcOrd="0" destOrd="0" presId="urn:microsoft.com/office/officeart/2005/8/layout/hierarchy3"/>
    <dgm:cxn modelId="{92325010-7A02-4CDC-BDEF-C3A27CC59F00}" type="presOf" srcId="{5B6BFA68-7F26-4B64-A6CA-474601C39115}" destId="{64B7565F-DCBD-4285-AFE0-C7A6F23A07AA}" srcOrd="0" destOrd="0" presId="urn:microsoft.com/office/officeart/2005/8/layout/hierarchy3"/>
    <dgm:cxn modelId="{C766550F-A68B-403E-9B25-1BBFCA1B8268}" type="presOf" srcId="{F6DFB2E7-ECBF-4433-A33F-2ADC5D355AD4}" destId="{2526E3EE-1A24-4575-A9AA-B7E6E38E9DB6}" srcOrd="0" destOrd="0" presId="urn:microsoft.com/office/officeart/2005/8/layout/hierarchy3"/>
    <dgm:cxn modelId="{1060319C-C7C3-412B-A54E-D71A0451FF94}" type="presOf" srcId="{B52F518B-7943-42C1-870B-C3295B1B3D21}" destId="{EF1CCAD7-F307-4796-B383-BA021A5FF39C}" srcOrd="0" destOrd="0" presId="urn:microsoft.com/office/officeart/2005/8/layout/hierarchy3"/>
    <dgm:cxn modelId="{B07BB768-7A42-4FBA-8E96-D3BEF3F78E82}" srcId="{C8356B05-869D-4C85-90E2-88C86A1E6725}" destId="{F6DFB2E7-ECBF-4433-A33F-2ADC5D355AD4}" srcOrd="1" destOrd="0" parTransId="{72C1E9AF-D08E-4E95-82BD-904C53C73DDE}" sibTransId="{7936F56A-2189-4E03-8318-AC5B4B339571}"/>
    <dgm:cxn modelId="{8E29E05B-30BE-4A53-9E37-C6D3350A4590}" type="presParOf" srcId="{BFE6F151-BD14-47B8-8E3B-D75E58D38ED3}" destId="{4FA861D9-9ABB-4DE5-93E8-F142249F1120}" srcOrd="0" destOrd="0" presId="urn:microsoft.com/office/officeart/2005/8/layout/hierarchy3"/>
    <dgm:cxn modelId="{3C7A0EFC-E7FC-407A-8D2E-B45CD1C348CC}" type="presParOf" srcId="{4FA861D9-9ABB-4DE5-93E8-F142249F1120}" destId="{2084EF7C-E73D-4F21-B24B-EF560D03BECF}" srcOrd="0" destOrd="0" presId="urn:microsoft.com/office/officeart/2005/8/layout/hierarchy3"/>
    <dgm:cxn modelId="{B6F70B0A-00B5-4086-9184-500EFB2AF3DB}" type="presParOf" srcId="{2084EF7C-E73D-4F21-B24B-EF560D03BECF}" destId="{E24A7F1C-23D9-4A9E-A13C-347FE77C425E}" srcOrd="0" destOrd="0" presId="urn:microsoft.com/office/officeart/2005/8/layout/hierarchy3"/>
    <dgm:cxn modelId="{868B4D42-C373-4131-B4D6-8F09590425B8}" type="presParOf" srcId="{2084EF7C-E73D-4F21-B24B-EF560D03BECF}" destId="{64824AC0-DF2B-4251-A32B-CF964899BCFC}" srcOrd="1" destOrd="0" presId="urn:microsoft.com/office/officeart/2005/8/layout/hierarchy3"/>
    <dgm:cxn modelId="{88121173-22CE-47EE-916B-B8897030BA31}" type="presParOf" srcId="{4FA861D9-9ABB-4DE5-93E8-F142249F1120}" destId="{D63C2E7F-1239-4C2B-A93B-11C5B82F7039}" srcOrd="1" destOrd="0" presId="urn:microsoft.com/office/officeart/2005/8/layout/hierarchy3"/>
    <dgm:cxn modelId="{59F89F33-D52E-4AA5-B44A-C33E5DB9AF23}" type="presParOf" srcId="{D63C2E7F-1239-4C2B-A93B-11C5B82F7039}" destId="{2C9F1124-15B4-4A22-904B-0B1CFDA4C82E}" srcOrd="0" destOrd="0" presId="urn:microsoft.com/office/officeart/2005/8/layout/hierarchy3"/>
    <dgm:cxn modelId="{15FBD721-4243-40D1-B020-D786B237250A}" type="presParOf" srcId="{D63C2E7F-1239-4C2B-A93B-11C5B82F7039}" destId="{B26A163D-947F-4E86-A010-75E212B13595}" srcOrd="1" destOrd="0" presId="urn:microsoft.com/office/officeart/2005/8/layout/hierarchy3"/>
    <dgm:cxn modelId="{C0127FD7-3C86-4099-B4A5-A170C6C4782F}" type="presParOf" srcId="{D63C2E7F-1239-4C2B-A93B-11C5B82F7039}" destId="{EF1CCAD7-F307-4796-B383-BA021A5FF39C}" srcOrd="2" destOrd="0" presId="urn:microsoft.com/office/officeart/2005/8/layout/hierarchy3"/>
    <dgm:cxn modelId="{7B4CC446-910D-4269-B8DA-C47E71ECDB61}" type="presParOf" srcId="{D63C2E7F-1239-4C2B-A93B-11C5B82F7039}" destId="{089BBFE3-E6A9-43FB-A40B-01BC9896634B}" srcOrd="3" destOrd="0" presId="urn:microsoft.com/office/officeart/2005/8/layout/hierarchy3"/>
    <dgm:cxn modelId="{2DB45CB8-DD8F-4426-884E-41C7E12B4B11}" type="presParOf" srcId="{D63C2E7F-1239-4C2B-A93B-11C5B82F7039}" destId="{97302218-3761-4711-8DD4-EE8FED2E12E6}" srcOrd="4" destOrd="0" presId="urn:microsoft.com/office/officeart/2005/8/layout/hierarchy3"/>
    <dgm:cxn modelId="{E824FD88-C5E9-4A5D-83BA-F03062464F98}" type="presParOf" srcId="{D63C2E7F-1239-4C2B-A93B-11C5B82F7039}" destId="{E5A5EF3A-A6E2-4DC1-8858-7FB003FACE9E}" srcOrd="5" destOrd="0" presId="urn:microsoft.com/office/officeart/2005/8/layout/hierarchy3"/>
    <dgm:cxn modelId="{623499D7-BC87-4184-891E-FC8E7D6ABD13}" type="presParOf" srcId="{BFE6F151-BD14-47B8-8E3B-D75E58D38ED3}" destId="{81A47A07-0C61-4BC5-ABA8-59E0EDC605E5}" srcOrd="1" destOrd="0" presId="urn:microsoft.com/office/officeart/2005/8/layout/hierarchy3"/>
    <dgm:cxn modelId="{DF5F2E90-3918-41B7-983D-C99AB73B7EDB}" type="presParOf" srcId="{81A47A07-0C61-4BC5-ABA8-59E0EDC605E5}" destId="{1F71514C-F66C-473A-8B61-2C8A0E7CACDC}" srcOrd="0" destOrd="0" presId="urn:microsoft.com/office/officeart/2005/8/layout/hierarchy3"/>
    <dgm:cxn modelId="{3FD37CC7-F89B-4ABA-8A01-DF0A664C7BBE}" type="presParOf" srcId="{1F71514C-F66C-473A-8B61-2C8A0E7CACDC}" destId="{73F0F13F-D169-40DA-9CF5-149D78774835}" srcOrd="0" destOrd="0" presId="urn:microsoft.com/office/officeart/2005/8/layout/hierarchy3"/>
    <dgm:cxn modelId="{ACEBE306-F545-48FA-925B-B6B13EB06A07}" type="presParOf" srcId="{1F71514C-F66C-473A-8B61-2C8A0E7CACDC}" destId="{12FAF506-EEE3-4A34-96DE-34982C77BA37}" srcOrd="1" destOrd="0" presId="urn:microsoft.com/office/officeart/2005/8/layout/hierarchy3"/>
    <dgm:cxn modelId="{39277D15-0789-4341-BA23-C3F89A0733E6}" type="presParOf" srcId="{81A47A07-0C61-4BC5-ABA8-59E0EDC605E5}" destId="{3BA3A1D9-4F97-400B-B427-0C250A3BE524}" srcOrd="1" destOrd="0" presId="urn:microsoft.com/office/officeart/2005/8/layout/hierarchy3"/>
    <dgm:cxn modelId="{301F41BF-CB74-4DBF-A05F-9904C4E2BFED}" type="presParOf" srcId="{3BA3A1D9-4F97-400B-B427-0C250A3BE524}" destId="{134A377E-CA6E-43E5-ABEB-7C53354FC834}" srcOrd="0" destOrd="0" presId="urn:microsoft.com/office/officeart/2005/8/layout/hierarchy3"/>
    <dgm:cxn modelId="{183F2F20-76C7-468E-8B13-B0EBED5ADD6B}" type="presParOf" srcId="{3BA3A1D9-4F97-400B-B427-0C250A3BE524}" destId="{32BFA49E-CF9B-4472-A235-9F1F4C423D70}" srcOrd="1" destOrd="0" presId="urn:microsoft.com/office/officeart/2005/8/layout/hierarchy3"/>
    <dgm:cxn modelId="{C86DC025-D20E-40F4-8392-7BB01AA15E31}" type="presParOf" srcId="{3BA3A1D9-4F97-400B-B427-0C250A3BE524}" destId="{74964082-96EF-49D5-B754-A6ABCEC11730}" srcOrd="2" destOrd="0" presId="urn:microsoft.com/office/officeart/2005/8/layout/hierarchy3"/>
    <dgm:cxn modelId="{7A0CD0C5-2018-4F3F-AD18-31661FECDF9D}" type="presParOf" srcId="{3BA3A1D9-4F97-400B-B427-0C250A3BE524}" destId="{2526E3EE-1A24-4575-A9AA-B7E6E38E9DB6}" srcOrd="3" destOrd="0" presId="urn:microsoft.com/office/officeart/2005/8/layout/hierarchy3"/>
    <dgm:cxn modelId="{00DDB668-98E0-41D9-8C70-12AACB199DA3}" type="presParOf" srcId="{3BA3A1D9-4F97-400B-B427-0C250A3BE524}" destId="{019B8D54-7A1E-4729-AF44-8FDC5B7FEB77}" srcOrd="4" destOrd="0" presId="urn:microsoft.com/office/officeart/2005/8/layout/hierarchy3"/>
    <dgm:cxn modelId="{16EEC113-4C98-4417-A6A5-1E04F7A0660A}" type="presParOf" srcId="{3BA3A1D9-4F97-400B-B427-0C250A3BE524}" destId="{1DDEDF38-6021-4897-BBB8-7D9DA4D06D54}" srcOrd="5" destOrd="0" presId="urn:microsoft.com/office/officeart/2005/8/layout/hierarchy3"/>
    <dgm:cxn modelId="{920E927E-A606-4D37-B3CE-D6C76E9B40B4}" type="presParOf" srcId="{3BA3A1D9-4F97-400B-B427-0C250A3BE524}" destId="{93F58F0A-7EE2-409C-86D5-517AC3B60B56}" srcOrd="6" destOrd="0" presId="urn:microsoft.com/office/officeart/2005/8/layout/hierarchy3"/>
    <dgm:cxn modelId="{0B03405A-FB2A-4321-8305-4FBD286DE8C1}" type="presParOf" srcId="{3BA3A1D9-4F97-400B-B427-0C250A3BE524}" destId="{71EEA04E-A182-4FEA-8143-02965D21F716}" srcOrd="7" destOrd="0" presId="urn:microsoft.com/office/officeart/2005/8/layout/hierarchy3"/>
    <dgm:cxn modelId="{B9C75FB7-07B4-42A8-AFA4-7AF25ABFC57A}" type="presParOf" srcId="{BFE6F151-BD14-47B8-8E3B-D75E58D38ED3}" destId="{97C71371-E185-489B-AEF2-21BA687033A5}" srcOrd="2" destOrd="0" presId="urn:microsoft.com/office/officeart/2005/8/layout/hierarchy3"/>
    <dgm:cxn modelId="{13C483F1-97FC-466F-8F7E-FCDED81AD2C9}" type="presParOf" srcId="{97C71371-E185-489B-AEF2-21BA687033A5}" destId="{3CC6ACD3-C38E-42C0-9E56-2CFD02FCCAFF}" srcOrd="0" destOrd="0" presId="urn:microsoft.com/office/officeart/2005/8/layout/hierarchy3"/>
    <dgm:cxn modelId="{CEE51D7C-5364-4885-BAFC-B7CF811DE78D}" type="presParOf" srcId="{3CC6ACD3-C38E-42C0-9E56-2CFD02FCCAFF}" destId="{64B7565F-DCBD-4285-AFE0-C7A6F23A07AA}" srcOrd="0" destOrd="0" presId="urn:microsoft.com/office/officeart/2005/8/layout/hierarchy3"/>
    <dgm:cxn modelId="{DE2E1C43-CD40-4620-9F00-303FDDCD67AD}" type="presParOf" srcId="{3CC6ACD3-C38E-42C0-9E56-2CFD02FCCAFF}" destId="{A8C18492-AACE-48A6-B31B-8C3BEC31BC4E}" srcOrd="1" destOrd="0" presId="urn:microsoft.com/office/officeart/2005/8/layout/hierarchy3"/>
    <dgm:cxn modelId="{F10F2871-2580-4AD3-88E4-6962AF6F90A0}" type="presParOf" srcId="{97C71371-E185-489B-AEF2-21BA687033A5}" destId="{A360950B-26F4-49EC-9133-6FF62ADB0477}" srcOrd="1" destOrd="0" presId="urn:microsoft.com/office/officeart/2005/8/layout/hierarchy3"/>
    <dgm:cxn modelId="{93DE05F2-C9C8-4489-ACFD-C0D9045E3D8D}" type="presParOf" srcId="{A360950B-26F4-49EC-9133-6FF62ADB0477}" destId="{B1789E43-25CA-4D11-90D2-B5B3BCAD80D6}" srcOrd="0" destOrd="0" presId="urn:microsoft.com/office/officeart/2005/8/layout/hierarchy3"/>
    <dgm:cxn modelId="{605A2CB5-8E95-42FA-997E-29F1BB8C70DA}" type="presParOf" srcId="{A360950B-26F4-49EC-9133-6FF62ADB0477}" destId="{0106FB0D-B2AD-4866-9049-8246D64AC912}" srcOrd="1" destOrd="0" presId="urn:microsoft.com/office/officeart/2005/8/layout/hierarchy3"/>
    <dgm:cxn modelId="{76C58A2C-E16B-47FC-9B47-4F99B6D5D4A8}" type="presParOf" srcId="{A360950B-26F4-49EC-9133-6FF62ADB0477}" destId="{883170B9-E3B5-4B68-AE12-AD888EC0605B}" srcOrd="2" destOrd="0" presId="urn:microsoft.com/office/officeart/2005/8/layout/hierarchy3"/>
    <dgm:cxn modelId="{270F46E3-4F8C-4FE4-883E-DA03045EC2DF}" type="presParOf" srcId="{A360950B-26F4-49EC-9133-6FF62ADB0477}" destId="{8DFEA621-A6A7-4CF6-A86C-EF163B43F2A0}" srcOrd="3" destOrd="0" presId="urn:microsoft.com/office/officeart/2005/8/layout/hierarchy3"/>
    <dgm:cxn modelId="{EEAF0EA1-C74E-4651-8DCE-0C30E961C1A4}" type="presParOf" srcId="{A360950B-26F4-49EC-9133-6FF62ADB0477}" destId="{74FB1798-5457-4D33-9E71-040640E093C3}" srcOrd="4" destOrd="0" presId="urn:microsoft.com/office/officeart/2005/8/layout/hierarchy3"/>
    <dgm:cxn modelId="{F8F5504B-FF0E-44F6-92A1-B9B201ADEC00}" type="presParOf" srcId="{A360950B-26F4-49EC-9133-6FF62ADB0477}" destId="{C419B779-2316-49CB-84AF-8255C588701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A674-7E61-4FBF-B790-466309639A8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1EBD-6C83-4C18-9A1C-17AF6ECA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9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z1.foto.rambler.ru/public/igorrr-64/1/171/1-webbig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jpeg"/><Relationship Id="rId4" Type="http://schemas.openxmlformats.org/officeDocument/2006/relationships/image" Target="../media/image18.png"/><Relationship Id="rId9" Type="http://schemas.openxmlformats.org/officeDocument/2006/relationships/hyperlink" Target="http://z1.foto.rambler.ru/public/igorrr-64/1/171/1-webbi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hyperlink" Target="http://z1.foto.rambler.ru/public/igorrr-64/1/171/1-webbig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95" y="116632"/>
            <a:ext cx="7256733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 образовательное  учреждение 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 №18 «Ручеек»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6348412"/>
            <a:ext cx="154622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Тамбов-2015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1175" y="2276475"/>
            <a:ext cx="3600450" cy="23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64253" y="6256664"/>
            <a:ext cx="210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Воспитатель: Пинчук Л.В.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4588" y="692696"/>
            <a:ext cx="4606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684" y="146075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Я живу на улице Героев</a:t>
            </a:r>
            <a:endParaRPr lang="ru-RU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9328" y="24208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Формирование  патриотических чувств дошкольников </a:t>
            </a:r>
            <a:r>
              <a:rPr lang="ru-RU" b="1" i="1" dirty="0">
                <a:solidFill>
                  <a:srgbClr val="3333FF"/>
                </a:solidFill>
                <a:latin typeface="Calibri" pitchFamily="34" charset="0"/>
              </a:rPr>
              <a:t>через организацию проектной деятельности</a:t>
            </a:r>
            <a:endParaRPr lang="ru-RU" b="1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http://ic.pics.livejournal.com/dualex_rzn/35408876/505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3309620"/>
            <a:ext cx="1743248" cy="281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g-fotki.yandex.ru/get/5603/symbol123.17/0_4e90c_b9083a7_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541639"/>
            <a:ext cx="3247112" cy="258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www.playcast.ru/uploads/2014/07/26/9345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31" y="3464719"/>
            <a:ext cx="3240360" cy="266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4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107504" y="30378"/>
            <a:ext cx="8944793" cy="2174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66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Цель проекта: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формирование у детей  дошкольного возраста основ   гражданственности                         и  патриотизма как интегративного качества личности, заключающего в себе любовь        к своей семье, уважение к истории родного города, его культурным ценностям, связанным с историей Великой Отечественной войны через организацию проектной деятельности.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  <a:p>
            <a:endParaRPr lang="ru-RU" sz="2000" dirty="0">
              <a:solidFill>
                <a:srgbClr val="4203C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3" y="2564904"/>
            <a:ext cx="8944793" cy="3847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 algn="just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улицами, названными в честь земляков-героев;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детей с различными источниками нахождения информации.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у дошкольников самостоятельность, коммуникативные качества, умение добывать знания;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создать предметное пространство для организации познавательно-исследовательской деятельности в рамках тематики проекта.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у детей любовь и уважение к героям Великой Отечественной войны;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у дошкольников чувства гордости и сопричастности к подвигу страны через поддержание интереса к истории своего города;</a:t>
            </a:r>
          </a:p>
          <a:p>
            <a:pPr lvl="1"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обогатить детско-родительские отношения опытом совместной деятельности через формирование представлений об улицах родного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89392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827760"/>
          <a:ext cx="8784976" cy="5649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065"/>
                <a:gridCol w="3489517"/>
                <a:gridCol w="2108394"/>
              </a:tblGrid>
              <a:tr h="23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воспитанниками</a:t>
                      </a: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педагогами</a:t>
                      </a:r>
                    </a:p>
                  </a:txBody>
                  <a:tcPr marL="35135" marR="35135" marT="0" marB="0"/>
                </a:tc>
              </a:tr>
              <a:tr h="538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Этические беседы.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рассказа из личного опыта.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Тематические проекты.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 – ролевые игры.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– драматизации.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Творческое </a:t>
                      </a:r>
                      <a:r>
                        <a:rPr lang="ru-RU" sz="1500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рассказывание по </a:t>
                      </a:r>
                      <a:r>
                        <a:rPr lang="ru-RU" sz="1500" dirty="0" err="1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мнемотаблицам</a:t>
                      </a:r>
                      <a:r>
                        <a:rPr lang="ru-RU" sz="1500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проблемных задач.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Развлечения, праздники.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Детское творчество.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прогулки.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вечера.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Патриотические акции.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Выставки детского творчества.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135" marR="351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Совместный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информации, нахождение различных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проблемы в различных информационных источниках.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родителей  к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изготовлению атрибутов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к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играм, обогащение предметно – пространственной развивающей среды.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 к участию и организации совместных мероприятий.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Родительский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всеобуч: консультации для родителей,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семейных, индивидуальных проектов.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Участив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выставках семейного творчества.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альбомов.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135" marR="351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Консультации.</a:t>
                      </a:r>
                      <a:endParaRPr lang="ru-RU" sz="15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Совет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Педагогические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Семинар-практикум</a:t>
                      </a:r>
                      <a:endParaRPr lang="ru-RU" sz="15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35" marR="351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0"/>
            <a:ext cx="765664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отношения</a:t>
            </a: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3217" y="3501005"/>
            <a:ext cx="2635450" cy="972106"/>
            <a:chOff x="298461" y="242483"/>
            <a:chExt cx="1953514" cy="17731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98461" y="242483"/>
              <a:ext cx="1953514" cy="1773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85020" y="710370"/>
              <a:ext cx="1866954" cy="105949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Прогнозируемый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результат</a:t>
              </a:r>
              <a:endParaRPr lang="ru-RU" sz="2400" b="1" kern="1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15816" y="332656"/>
            <a:ext cx="5976665" cy="6336704"/>
            <a:chOff x="2732339" y="82112"/>
            <a:chExt cx="5336787" cy="21255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4337977" y="-1523526"/>
              <a:ext cx="2125512" cy="5336787"/>
            </a:xfrm>
            <a:prstGeom prst="round2SameRect">
              <a:avLst/>
            </a:prstGeom>
            <a:grpFill/>
            <a:ln>
              <a:solidFill>
                <a:srgbClr val="FF0000">
                  <a:alpha val="90000"/>
                </a:srgbClr>
              </a:solidFill>
            </a:ln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05447" y="185870"/>
              <a:ext cx="5159921" cy="1917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fontAlgn="base"/>
              <a:r>
                <a:rPr lang="ru-RU" b="1" dirty="0" smtClean="0">
                  <a:solidFill>
                    <a:srgbClr val="3333FF"/>
                  </a:solidFill>
                  <a:latin typeface="Calibri" pitchFamily="34" charset="0"/>
                </a:rPr>
                <a:t>- 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повышение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нравственного уровня воспитанников;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расширение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кругозора детей,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их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интереса к истории родного города;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развитие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инициативы, сообразительности, самостоятельности;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преобразование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предметно-игровой среды группы;</a:t>
              </a:r>
            </a:p>
            <a:p>
              <a:pPr fontAlgn="base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 организация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педагогического поиска через реализацию инновационных форм;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укрепление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заинтересованности родителей в сотрудничестве с детским садом по вопросам нравственно-патриотического воспитания;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проявление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у детей чувства гордости за свой город, уважение к его истории,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людям,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которые здесь живут и работают;</a:t>
              </a:r>
            </a:p>
            <a:p>
              <a:pPr fontAlgn="base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  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ознакомление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с родным городом продолжится в повседневной жизни группы, на прогулке, в семье.</a:t>
              </a:r>
            </a:p>
          </p:txBody>
        </p:sp>
      </p:grpSp>
      <p:pic>
        <p:nvPicPr>
          <p:cNvPr id="8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54352" y="310988"/>
            <a:ext cx="19748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печать\Фото 05.03.13\DSCN0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432" y="4797152"/>
            <a:ext cx="2204857" cy="171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E:\Фтки\1\DSCN02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217" y="1772816"/>
            <a:ext cx="2635448" cy="157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213084"/>
            <a:ext cx="3905820" cy="787518"/>
          </a:xfrm>
          <a:prstGeom prst="round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Целевые группы проекта</a:t>
            </a:r>
            <a:endParaRPr lang="ru-RU" sz="2800" b="1" spc="-150" dirty="0">
              <a:ln w="11430"/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07504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а 1 из 4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1079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июль2\DSCN19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070261" cy="258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30527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75856" y="188640"/>
            <a:ext cx="3312368" cy="664964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i="1" dirty="0" smtClean="0">
                <a:solidFill>
                  <a:schemeClr val="accent2"/>
                </a:solidFill>
                <a:latin typeface="Calibri"/>
              </a:rPr>
              <a:t>Этапы проекта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55464"/>
            <a:ext cx="3168352" cy="637232"/>
          </a:xfrm>
          <a:prstGeom prst="round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chemeClr val="accent2"/>
                </a:solidFill>
                <a:latin typeface="Calibri"/>
              </a:rPr>
              <a:t>Этапы проекта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10228" y="734228"/>
          <a:ext cx="900115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2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ФОТО ПРОЕКТ!!!\IMG_7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2542139" cy="3744416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699791" y="115888"/>
            <a:ext cx="3744417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Условия успешной реализации проекта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0" y="1583937"/>
            <a:ext cx="2259905" cy="1298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094636"/>
            <a:ext cx="2443607" cy="160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5" y="4925888"/>
            <a:ext cx="2364233" cy="154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27" y="1564432"/>
            <a:ext cx="2211617" cy="147700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26" y="3094636"/>
            <a:ext cx="2513849" cy="18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36" y="5013176"/>
            <a:ext cx="2211617" cy="146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767137" y="1287150"/>
            <a:ext cx="671327" cy="1015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075" idx="3"/>
          </p:cNvCxnSpPr>
          <p:nvPr/>
        </p:nvCxnSpPr>
        <p:spPr>
          <a:xfrm flipH="1">
            <a:off x="2767137" y="1246893"/>
            <a:ext cx="684536" cy="2648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6164" y="1280671"/>
            <a:ext cx="605508" cy="4325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079" idx="1"/>
          </p:cNvCxnSpPr>
          <p:nvPr/>
        </p:nvCxnSpPr>
        <p:spPr>
          <a:xfrm>
            <a:off x="5842637" y="1288556"/>
            <a:ext cx="614699" cy="4454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42637" y="1280671"/>
            <a:ext cx="645789" cy="1022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42637" y="1280671"/>
            <a:ext cx="659264" cy="2657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Картинка 1 из 4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825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91418" y="2204864"/>
            <a:ext cx="8856984" cy="439248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лет - это много или мало? Если оглянуться на отдельного человека - целая жизнь… Если окинуть взором страну - маленькая страница истории… 70 лет отделяют нас от того памятного дня в истории нашей Родины, когда ВЕЛИКИЙ НАРОД одержал ВЕЛИКУЮ ПОБЕДУ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такова: на основе поисково-исследовательской деятельности развивать желание детей узнать, как можно больше   об истории страны и города во время Великой Отечественной войны, о ее героях.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6627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Людская память вечно помнит милых 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Отцов, дедов, любимых сыновей.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Забыть она солдат войны не в силах, 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жизнь отдали Родине своей.</a:t>
            </a:r>
          </a:p>
        </p:txBody>
      </p:sp>
      <p:pic>
        <p:nvPicPr>
          <p:cNvPr id="5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073899" y="128125"/>
            <a:ext cx="21129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5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458576"/>
            <a:ext cx="8669264" cy="3885050"/>
            <a:chOff x="2708411" y="-994931"/>
            <a:chExt cx="5256957" cy="332053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3676623" y="-1963143"/>
              <a:ext cx="3320533" cy="5256957"/>
            </a:xfrm>
            <a:prstGeom prst="round2SameRect">
              <a:avLst/>
            </a:prstGeom>
            <a:grpFill/>
            <a:ln>
              <a:solidFill>
                <a:srgbClr val="FF0000">
                  <a:alpha val="90000"/>
                </a:srgbClr>
              </a:solidFill>
            </a:ln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32340" y="240418"/>
              <a:ext cx="5116268" cy="1856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just"/>
              <a:r>
                <a:rPr lang="ru-RU" b="1" dirty="0">
                  <a:solidFill>
                    <a:srgbClr val="3333FF"/>
                  </a:solidFill>
                  <a:latin typeface="Calibri" pitchFamily="34" charset="0"/>
                  <a:cs typeface="Calibri" pitchFamily="34" charset="0"/>
                </a:rPr>
                <a:t> </a:t>
              </a:r>
            </a:p>
          </p:txBody>
        </p:sp>
      </p:grpSp>
      <p:pic>
        <p:nvPicPr>
          <p:cNvPr id="12" name="Рисунок 11" descr="G:\2015год\улицы\фотограф\фо\IMG_05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68" y="4610951"/>
            <a:ext cx="2847023" cy="218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0427" y="100703"/>
            <a:ext cx="8768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3333FF"/>
                </a:solidFill>
              </a:rPr>
              <a:t>     </a:t>
            </a:r>
            <a:endParaRPr lang="ru-RU" sz="2000" b="1" i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388" y="612264"/>
            <a:ext cx="82447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Нельзя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быть патриотом,  не зная, как любили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берегли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Родину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наши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предки.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Знают ли наши дети,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что их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прадедушки и прабабушки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получили медали? Важно подвести ребенка к пониманию, что мы победили потому, что любим свою Отчизну.  Родина чтит своих героев, отдавших жизнь за счастье людей. Их имена увековечены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названиях городов, улиц, площадей, в их честь воздвигнуты памятники.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Мы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педагоги хотим, чтобы наши воспитанники гордились этим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стараемся помочь  им стать преемниками памяти отцов и дедов, развивать в них человеколюбие, отзывчивость к бедам и проблемам других, пополнить багаж знаний детей о героях нашего города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   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страны.</a:t>
            </a:r>
          </a:p>
        </p:txBody>
      </p:sp>
      <p:pic>
        <p:nvPicPr>
          <p:cNvPr id="4098" name="Picture 2" descr="https://im1-tub-ru.yandex.net/i?id=cef6be7208d7617126ad15cc838df84d&amp;n=33&amp;h=190&amp;w=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9" y="4610952"/>
            <a:ext cx="2938678" cy="206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34500" y="1556792"/>
            <a:ext cx="4157980" cy="50405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00"/>
                </a:solidFill>
              </a:rPr>
              <a:t>Одной из основных </a:t>
            </a:r>
            <a:r>
              <a:rPr lang="ru-RU" sz="2000" b="1" i="1" dirty="0" smtClean="0">
                <a:solidFill>
                  <a:srgbClr val="000000"/>
                </a:solidFill>
              </a:rPr>
              <a:t>задач    </a:t>
            </a:r>
            <a:r>
              <a:rPr lang="ru-RU" sz="2000" b="1" i="1" dirty="0">
                <a:solidFill>
                  <a:srgbClr val="000000"/>
                </a:solidFill>
              </a:rPr>
              <a:t>ФГОС </a:t>
            </a:r>
            <a:r>
              <a:rPr lang="ru-RU" sz="2000" b="1" i="1" dirty="0" smtClean="0">
                <a:solidFill>
                  <a:srgbClr val="000000"/>
                </a:solidFill>
              </a:rPr>
              <a:t>ДО является</a:t>
            </a:r>
            <a:r>
              <a:rPr lang="ru-RU" sz="2000" b="1" i="1" dirty="0">
                <a:solidFill>
                  <a:srgbClr val="000000"/>
                </a:solidFill>
              </a:rPr>
              <a:t>:</a:t>
            </a:r>
            <a:r>
              <a:rPr lang="ru-RU" sz="2000" i="1" dirty="0">
                <a:solidFill>
                  <a:srgbClr val="FFFFFF"/>
                </a:solidFill>
              </a:rPr>
              <a:t> </a:t>
            </a:r>
            <a:endParaRPr lang="ru-RU" sz="2000" i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3333FF"/>
                </a:solidFill>
                <a:cs typeface="Calibri" pitchFamily="34" charset="0"/>
              </a:rPr>
              <a:t>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«Объединение обучения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воспитания 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целостный образовательный процесс на основе духовно-нравственных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                      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социокультурных ценностей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принятых в обществе правил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норм поведения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интересах человека, семьи, общества». Поэтому нравственно – патриотическое воспитание – одно из важнейших звеньев системы воспитательной работы в ДОУ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654" y="1592796"/>
            <a:ext cx="4068452" cy="496855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cs typeface="Calibri" pitchFamily="34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cs typeface="Calibri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Патриотизм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– любовь к Родине, преданность ей,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ответственность    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гордость за нее, желание трудиться на ее благо, беречь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  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умножать ее богатства – начинает формироваться уже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      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дошкольном возрасте. Невозможно воспитать чувство собственного достоинства, уверенность в себе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,                              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следовательно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, полноценную личность, без уважения к истории    и культуре своего Отечества, к его государственной символике.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00"/>
                </a:solidFill>
              </a:rPr>
              <a:t>(«</a:t>
            </a:r>
            <a:r>
              <a:rPr lang="ru-RU" sz="2000" b="1" i="1" dirty="0">
                <a:solidFill>
                  <a:srgbClr val="000000"/>
                </a:solidFill>
              </a:rPr>
              <a:t>Концепция патриотического воспитания граждан РФ</a:t>
            </a:r>
            <a:r>
              <a:rPr lang="ru-RU" sz="2000" b="1" i="1" dirty="0" smtClean="0">
                <a:solidFill>
                  <a:srgbClr val="000000"/>
                </a:solidFill>
              </a:rPr>
              <a:t>»)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16633"/>
            <a:ext cx="6408712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Calibri" pitchFamily="34" charset="0"/>
              </a:rPr>
              <a:t>Патриотизм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Calibri" pitchFamily="34" charset="0"/>
              </a:rPr>
              <a:t>и патриотическое воспитание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232158" y="1003964"/>
            <a:ext cx="357845" cy="48082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64740" y="1023080"/>
            <a:ext cx="367500" cy="4617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06520"/>
              </p:ext>
            </p:extLst>
          </p:nvPr>
        </p:nvGraphicFramePr>
        <p:xfrm>
          <a:off x="467544" y="1340768"/>
          <a:ext cx="828092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104456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Паспорт проекта</a:t>
            </a:r>
            <a:r>
              <a:rPr lang="ru-RU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i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Картинка 1 из 4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123113" y="122238"/>
            <a:ext cx="19748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322" y="404664"/>
            <a:ext cx="5374940" cy="753256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026614" y="130803"/>
            <a:ext cx="19748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0" y="1412776"/>
            <a:ext cx="8779807" cy="48833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rgbClr val="3333FF"/>
                </a:solidFill>
              </a:rPr>
              <a:t> </a:t>
            </a:r>
          </a:p>
          <a:p>
            <a:pPr algn="just"/>
            <a:r>
              <a:rPr lang="ru-RU" b="1" i="1" dirty="0" smtClean="0">
                <a:solidFill>
                  <a:srgbClr val="3333FF"/>
                </a:solidFill>
              </a:rPr>
              <a:t>       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современных семьях вопросы воспитания патриотизма, гражданственности не считаются важными и зачастую вызывают лишь недоумение.   Проведенный опрос показал, что у большинства исследуемых дошкольников недостаточно сформированы знания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родном городе, какой вклад     в Великую Победу внесли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Тамбовчане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Дети сомневаются в ответах, недостаточно владеют информацией,  а их родители не знают, как правильно рассказывать детям  о родном городе, войне  и  героях Великой Отечественной войны. Без приближения детей к истории и жизни города и страны, нельзя решать задачи нравственного развития дошкольников.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Воспитание патриотизма возможно тогда, когда дети будут располагать хотя бы элементарными знаниями   об истории своей страны, когда они станут непосредственными участниками подготовки  и празднования таких праздников как День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Победы.</a:t>
            </a:r>
            <a:endParaRPr lang="ru-RU" sz="2000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1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1805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chemeClr val="accent2"/>
                </a:solidFill>
                <a:latin typeface="Calibri" pitchFamily="34" charset="0"/>
              </a:rPr>
              <a:t>Актуальность</a:t>
            </a:r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116632"/>
            <a:ext cx="8784976" cy="674136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  Знакомство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родным городом, улицами, героями,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которые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жили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этих улицах, формирует у детей чувства восхищения, гордости и любви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родному краю, помогает создавать условия для развития гражданских чувств. 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Одним из наиболее эффективных методов патриотического воспитания является проектная деятельность, позволяющая   создать естественную ситуацию общения и практического взаимодействия детей и взрослых.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Проектная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деятельность  помогает ребенку проявить творческие способности, учит видеть перспективу своей умственной деятельности, планировать свои действия для достижения определенной цели. В то же время работа над проектом помогает усилить воспитательные воздействия, так как воспитание личности происходит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в комплексе, во взаимодействии объектов социального окружения, обеспечивает объединение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интеграцию разных видов деятельности.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78098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Новизна проекта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340768"/>
            <a:ext cx="8503619" cy="525658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Использование технологии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проектирования формирует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ребенка главную потребность – саморазвитие как естественное состояние, проектная деятельность помогает связать обучение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обучению в школе.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Включение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музейной педагогики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воспитательно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образовательный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процесс  является  эффективным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средством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формирования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первоначального понятия «история» через историю родного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города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Использование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ИКТ-технологий для создания авторских мультимедийных презентаций, организации виртуальных экскурсий, консультаций для родителей и педагогов на сайте ДОУ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сети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Интернет позволяет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осуществить открытость образовательного пространства, обновить формы партнерских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отношений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 родителями воспитанников.</a:t>
            </a:r>
          </a:p>
        </p:txBody>
      </p:sp>
      <p:pic>
        <p:nvPicPr>
          <p:cNvPr id="5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123113" y="122238"/>
            <a:ext cx="19748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0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31840" y="116632"/>
            <a:ext cx="280831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836712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3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1070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Georgia</vt:lpstr>
      <vt:lpstr>Times New Roman</vt:lpstr>
      <vt:lpstr>Тема Office</vt:lpstr>
      <vt:lpstr>Муниципальное  бюджетное  дошкольное  образовательное  учреждение  «Детский сад  №18 «Ручеек»</vt:lpstr>
      <vt:lpstr>Идея проекта</vt:lpstr>
      <vt:lpstr>Презентация PowerPoint</vt:lpstr>
      <vt:lpstr>Презентация PowerPoint</vt:lpstr>
      <vt:lpstr>Паспорт проекта </vt:lpstr>
      <vt:lpstr>ПРОБЛЕМА </vt:lpstr>
      <vt:lpstr>Актуальность </vt:lpstr>
      <vt:lpstr>Новизна проекта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успешной реализации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дошкольное  образовательное  учреждение детский сад  комбинированного вида №18 «Ручеёк»</dc:title>
  <dc:creator>Саша</dc:creator>
  <cp:lastModifiedBy>Заместитель</cp:lastModifiedBy>
  <cp:revision>111</cp:revision>
  <dcterms:created xsi:type="dcterms:W3CDTF">2015-04-04T16:39:00Z</dcterms:created>
  <dcterms:modified xsi:type="dcterms:W3CDTF">2015-11-11T11:32:58Z</dcterms:modified>
</cp:coreProperties>
</file>