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20D574-3984-44FC-9616-CFA2EDFE265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C108E6-C6E6-4886-A091-532C746F8EE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D574-3984-44FC-9616-CFA2EDFE265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08E6-C6E6-4886-A091-532C746F8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D574-3984-44FC-9616-CFA2EDFE265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08E6-C6E6-4886-A091-532C746F8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D574-3984-44FC-9616-CFA2EDFE265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08E6-C6E6-4886-A091-532C746F8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D574-3984-44FC-9616-CFA2EDFE265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08E6-C6E6-4886-A091-532C746F8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D574-3984-44FC-9616-CFA2EDFE265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08E6-C6E6-4886-A091-532C746F8E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D574-3984-44FC-9616-CFA2EDFE265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08E6-C6E6-4886-A091-532C746F8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D574-3984-44FC-9616-CFA2EDFE265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08E6-C6E6-4886-A091-532C746F8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D574-3984-44FC-9616-CFA2EDFE265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08E6-C6E6-4886-A091-532C746F8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D574-3984-44FC-9616-CFA2EDFE265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08E6-C6E6-4886-A091-532C746F8EE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D574-3984-44FC-9616-CFA2EDFE265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08E6-C6E6-4886-A091-532C746F8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A20D574-3984-44FC-9616-CFA2EDFE2659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CC108E6-C6E6-4886-A091-532C746F8E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564904"/>
            <a:ext cx="3313355" cy="360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музыкальности старших дошкольников на основе применения народной музыки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09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7024744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46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6777317" cy="3508977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kern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современном этапе главная задача музыкального воспитания дошкольников средствами музыкального фольклора – повернуться лицом к народной музыке, начиная с самого раннего, когда еще только закладываются основные понятия у ребенка, формируется речь и мышление, развиваются способности, умения и навыки.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58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6777317" cy="350897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Воспитание на народных традициях несёт дошкольникам не только радость, эмоциональный и творчески подъём, но и становится неотъемлемой частью развития этнокультурного опыта и музыкальных способностей.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Кадр -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4212658" cy="27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9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7"/>
            <a:ext cx="7992888" cy="2520279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В своей работе педагоги должны опираться на следующие принципы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доступность содержания; </a:t>
            </a:r>
            <a:endParaRPr lang="ru-RU" sz="22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познавательное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и нравственное значение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,</a:t>
            </a:r>
          </a:p>
          <a:p>
            <a:pPr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развитие художественного восприятия, речи, воображения; </a:t>
            </a:r>
            <a:endParaRPr lang="ru-RU" sz="22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внимание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к самооценке ребёнка, позволяющее преодолеть завышение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или занижение своих возможностей.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5" descr="zaklichk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40" y="3212976"/>
            <a:ext cx="5256212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6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6777317" cy="3508977"/>
          </a:xfrm>
        </p:spPr>
        <p:txBody>
          <a:bodyPr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Чтобы привить любовь детям к народному творчеству нужно в доступной форме и наглядно преподнести им атрибуты, костюмы, традиции, которые создают наиболее праздничное настроение.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717032"/>
            <a:ext cx="4248150" cy="25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8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992888" cy="55446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возрасте знакомим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народными инструментами. Интерес к ним возникает при личном контакте ребенка с тем или иным инструментом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народным календарем, обращаю внимание детей на виды фольклорных песен: лирических, плясовых, шуточных, игровых, увеличивается объем песенного репертуара, добавляются хороводные песни, появляется новый жанр - игровая песня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Частушка достаточно сложный жанр при кажущейся простоте и легкости. Ребенок должен понять каждую частушку, прожить и показать характер героя, вложенный всего в четыре строчки. Мало того спеть, надо показать, сплясать, а еще подыграть на доступных музыкальных инструментах.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69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097593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Особое внимание уделяю разнохарактерности музыкальных образов: от веселых, озорных до лирических и нежных. Это помогает детям сильнее и глубже переживать и четче выражать движение в пляске. Например, в таких, как «Кадриль», «Танец с балалайками», предающие удаль, озорство, задор; «На горе-то калина», создающая образ русских красавиц, плавно и величаво двигающихся в танце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6" descr="DSC02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9915"/>
            <a:ext cx="3313510" cy="255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5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«Карусель»</a:t>
            </a:r>
            <a:endParaRPr lang="ru-RU" dirty="0"/>
          </a:p>
        </p:txBody>
      </p:sp>
      <p:pic>
        <p:nvPicPr>
          <p:cNvPr id="2050" name="Picture 2" descr="E:\SAM_0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36710"/>
            <a:ext cx="5366920" cy="40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6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ото02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4793"/>
            <a:ext cx="36957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Игра Бар безнең бакчабыз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65" y="3160680"/>
            <a:ext cx="387337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788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</TotalTime>
  <Words>325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Развитие музыкальности старших дошкольников на основе применения народной музыки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«Карусель»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музыкальности старших дошкольников на основе применения народной музыки</dc:title>
  <dc:creator>Катрин</dc:creator>
  <cp:lastModifiedBy>Катрин</cp:lastModifiedBy>
  <cp:revision>4</cp:revision>
  <dcterms:created xsi:type="dcterms:W3CDTF">2015-04-04T16:18:21Z</dcterms:created>
  <dcterms:modified xsi:type="dcterms:W3CDTF">2015-04-04T16:49:45Z</dcterms:modified>
</cp:coreProperties>
</file>