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249527-DC06-481E-B61B-D06917C48688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6A72EA-47C8-4475-B0A6-63BA2705EF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760" y="1916832"/>
            <a:ext cx="7270576" cy="19008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Презентация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непосредственно образовательной деятельности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«Снеговик»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рисование в средней группе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589240"/>
            <a:ext cx="4856584" cy="95311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2015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19672" y="620688"/>
            <a:ext cx="676875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Муниципальное казенное дошкольное </a:t>
            </a:r>
            <a:r>
              <a:rPr lang="ru-RU" dirty="0" smtClean="0">
                <a:solidFill>
                  <a:schemeClr val="tx1"/>
                </a:solidFill>
              </a:rPr>
              <a:t>образовательное   </a:t>
            </a:r>
            <a:r>
              <a:rPr lang="ru-RU" dirty="0">
                <a:solidFill>
                  <a:schemeClr val="tx1"/>
                </a:solidFill>
              </a:rPr>
              <a:t>«Центр развития ребенка – детский сад №7»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72272" y="4229472"/>
            <a:ext cx="4856584" cy="95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и провела: Воронина Е.А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5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871538" y="549275"/>
            <a:ext cx="7408862" cy="55768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Продолжать учить детей рисовать предмет, состоящий из нескольких кругов;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Учить передавать особенности изображаемого предмета, используя тычок  губкой (поролон),трафарет снеговика.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Закрепить у детей навыки рисования по контуру, не выходя за него;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Доводить предмет нужного образа с помощью ватных палочек;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Воспитывать аккуратность ,самостоятельность, интерес, чувство сопереживания, желание помочь.</a:t>
            </a:r>
          </a:p>
          <a:p>
            <a:r>
              <a:rPr lang="ru-RU" b="1" dirty="0">
                <a:solidFill>
                  <a:schemeClr val="tx1"/>
                </a:solidFill>
              </a:rPr>
              <a:t>Материал: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Лист тонированной бумаги.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Гуашь (белого ,черного ,оранжевого) цвета.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Поролон.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Ватные </a:t>
            </a:r>
            <a:r>
              <a:rPr lang="ru-RU" dirty="0" smtClean="0">
                <a:solidFill>
                  <a:schemeClr val="tx1"/>
                </a:solidFill>
              </a:rPr>
              <a:t>палочки.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Бумажные </a:t>
            </a:r>
            <a:r>
              <a:rPr lang="ru-RU" dirty="0">
                <a:solidFill>
                  <a:schemeClr val="tx1"/>
                </a:solidFill>
              </a:rPr>
              <a:t>салфетки.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Трафарет снеговика.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5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176464" cy="33146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Беседа и рассматривание иллюстраций зимы и снеговика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smtClean="0">
                <a:solidFill>
                  <a:schemeClr val="tx1"/>
                </a:solidFill>
              </a:rPr>
              <a:t>Я </a:t>
            </a:r>
            <a:r>
              <a:rPr lang="ru-RU" sz="1800" b="1" dirty="0">
                <a:solidFill>
                  <a:schemeClr val="tx1"/>
                </a:solidFill>
              </a:rPr>
              <a:t>веселый снеговик,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К снегу, холоду привык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Нос - морковкой,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Рот-сучок.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Поиграй </a:t>
            </a:r>
            <a:r>
              <a:rPr lang="ru-RU" sz="1800" b="1" dirty="0">
                <a:solidFill>
                  <a:schemeClr val="tx1"/>
                </a:solidFill>
              </a:rPr>
              <a:t>со мной </a:t>
            </a:r>
            <a:r>
              <a:rPr lang="ru-RU" sz="1800" b="1" dirty="0" smtClean="0">
                <a:solidFill>
                  <a:schemeClr val="tx1"/>
                </a:solidFill>
              </a:rPr>
              <a:t>дружок».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29" y="3140968"/>
            <a:ext cx="4464496" cy="33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7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4981" y="2532003"/>
            <a:ext cx="3656385" cy="28580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Воспитатель показывает как работать с трафаретом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511" y="2589904"/>
            <a:ext cx="3656385" cy="274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7118" y="3100264"/>
            <a:ext cx="3656385" cy="28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400600" cy="403244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508"/>
            <a:ext cx="8229600" cy="180034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>Пальчиковая гимнастика 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«Раз, два, три, четыре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Мы с тобой снежок слепили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Круглый, крепкий, очень гладкий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И совсем- совсем не сладкий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Раз – подбросим.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Два – поймаем.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Три – уроним.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И … сломаем».</a:t>
            </a:r>
            <a:r>
              <a:rPr lang="ru-RU" sz="1300" b="1" dirty="0">
                <a:solidFill>
                  <a:schemeClr val="tx1"/>
                </a:solidFill>
              </a:rPr>
              <a:t/>
            </a:r>
            <a:br>
              <a:rPr lang="ru-RU" sz="1300" b="1" dirty="0">
                <a:solidFill>
                  <a:schemeClr val="tx1"/>
                </a:solidFill>
              </a:rPr>
            </a:br>
            <a:endParaRPr lang="ru-RU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192688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04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Дети работают с трафаретом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032448" cy="35283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Рисование ватной палочкой (глаз и носа у снеговика)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6" y="1994489"/>
            <a:ext cx="4314056" cy="34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204864"/>
            <a:ext cx="5544616" cy="43210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Чтобы снеговик не растаял в группе, дети рисуют ему много снега (используя поролон и белую гуашь )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«С </a:t>
            </a:r>
            <a:r>
              <a:rPr lang="ru-RU" sz="1600" b="1" dirty="0">
                <a:solidFill>
                  <a:schemeClr val="tx1"/>
                </a:solidFill>
              </a:rPr>
              <a:t>неба подают снежинки,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Словно белые пушинки,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Покрывая все кругом.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Мягким бархатным </a:t>
            </a:r>
            <a:r>
              <a:rPr lang="ru-RU" sz="1600" b="1" dirty="0" smtClean="0">
                <a:solidFill>
                  <a:schemeClr val="tx1"/>
                </a:solidFill>
              </a:rPr>
              <a:t>ковром».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72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непосредственно образовательной деятельности  «Снеговик» рисование в средней группе </vt:lpstr>
      <vt:lpstr>Презентация PowerPoint</vt:lpstr>
      <vt:lpstr>Беседа и рассматривание иллюстраций зимы и снеговика «Я веселый снеговик, К снегу, холоду привык Нос - морковкой, Рот-сучок. Поиграй со мной дружок». </vt:lpstr>
      <vt:lpstr>Воспитатель показывает как работать с трафаретом</vt:lpstr>
      <vt:lpstr>Пальчиковая гимнастика  «Раз, два, три, четыре Мы с тобой снежок слепили Круглый, крепкий, очень гладкий И совсем- совсем не сладкий Раз – подбросим. Два – поймаем. Три – уроним. И … сломаем». </vt:lpstr>
      <vt:lpstr>Дети работают с трафаретом</vt:lpstr>
      <vt:lpstr>Рисование ватной палочкой (глаз и носа у снеговика)</vt:lpstr>
      <vt:lpstr>Чтобы снеговик не растаял в группе, дети рисуют ему много снега (используя поролон и белую гуашь ) «С неба подают снежинки, Словно белые пушинки, Покрывая все кругом. Мягким бархатным ковром».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 непосредственно образовательной деятельности  «Снеговик» рисование в средней группе</dc:title>
  <dc:creator>user</dc:creator>
  <cp:lastModifiedBy>user</cp:lastModifiedBy>
  <cp:revision>11</cp:revision>
  <dcterms:created xsi:type="dcterms:W3CDTF">2015-11-13T19:55:56Z</dcterms:created>
  <dcterms:modified xsi:type="dcterms:W3CDTF">2015-11-13T21:43:55Z</dcterms:modified>
</cp:coreProperties>
</file>