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8077200" cy="431484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Грамматическая основа предложения В3 ГИА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685800" y="357166"/>
            <a:ext cx="8077200" cy="142876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85800" y="3429000"/>
            <a:ext cx="8077200" cy="1357322"/>
          </a:xfrm>
          <a:prstGeom prst="rect">
            <a:avLst/>
          </a:prstGeom>
        </p:spPr>
        <p:txBody>
          <a:bodyPr vert="horz" lIns="118872" tIns="0" rIns="4572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Работу выполнила учитель русского языка и литературы МБОУ «Средняя школа № 156» г. Казани Анисимова Н. А.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1.Теперь она не будет ни спать, ни есть.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 не будет ни спать, ни есть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2.В такие минуты думаешь о какой-то безысходности.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Думаешь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3.Отец был намного старше мамы.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Отец был старше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4.Всё было в порядке.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 было в порядке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5.Это будет мой тебе подарок.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будет подарок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6.Когда-нибудь надо уйти.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Надо уйти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7.Его видели на улице с собакой, огненно-рыжей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Видели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8.До сих пор помнят в деревне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Белогрудку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Помнят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9.Толику стало страшно.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Стало страшно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10.Внезапно вдали что-то мелькнуло средь кустов, растущих здесь особенно густо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Что-то мелькнуло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11.Теперь у меня нет собаки.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12.Александру было дано согласие на военную карьеру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Согласие было дано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13.Прочти мне какие-нибудь стихи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Прочтите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14.Мне очень хотелось ему как-нибудь помочь.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Хотелось помочь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15.Как тяжело после этого просыпаться.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Тяжело просыпаться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16.Взрослых нигде не было видно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было видно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17.Только её слёзы лёгкие были.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Слёзы лёгкие были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18.Никто так не обидит старую, больную женщину.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Никто не обидит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19.И вот что из этого получилось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получилось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20.Ему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нужна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была краска.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нужна была краска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21.С какой это стати я стану с тобой разговаривать?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стану разговаривать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22.Но календулы,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уголёчков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этих радостных, нигде нет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Использованная литература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ГИА – 2012. Русский язык: типовые экзаменационные варианты: 28 вариантов/ под ред. И. П.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Цыбулько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М.: Национальное образование, 2011 – 192 с. – (ГИА – 2012. ФИПИ – школе)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</TotalTime>
  <Words>306</Words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Грамматическая основа предложения В3 ГИА  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Использованная 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Грамматическая основа предложения В3 ГИА  </dc:title>
  <dc:creator>123</dc:creator>
  <cp:lastModifiedBy>123</cp:lastModifiedBy>
  <cp:revision>5</cp:revision>
  <dcterms:created xsi:type="dcterms:W3CDTF">2013-03-12T16:53:06Z</dcterms:created>
  <dcterms:modified xsi:type="dcterms:W3CDTF">2013-03-13T18:46:02Z</dcterms:modified>
</cp:coreProperties>
</file>