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8077200" cy="460059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Правописание суффиксов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А7 ГИА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77200" cy="1357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Работу выполнила учитель русского языка и литературы МБОУ «Средняя школа № 156» г. Казани Анисимова Н. А.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В каком слове правописание суффикса не определяется общим правилом (является исключением)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ветреных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песчаный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несомненно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величественный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В каком слове правописание суффикса определяется правилом:  «В кратких страдательных  причастиях прошедшего времени пишется одно Н»?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мучительно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вызван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очередной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внимательно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В каком слове правописание суффикса определяется правилом: «Два Н пишется в прилагательном, образованном с помощью суффикса –ЕНН-»?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военный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намеченном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болезненный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увековеченный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В каком слове правописание суффикса определяется правилом: «В кратком прилагательном пишется столько –Н-, сколько и в полной форме этого прилагательного»?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похищенные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усиленно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удвоенным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естественна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В каком слове правописание суффикса определяется правилом: «НН пишется в прилагательных, образованных с помощью суффикса –Н- от существительных с основой на –Н-?»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каменного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совершенно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облегчённо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вверенный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 В каком слове правописание суффикса определяется правилом: «В полном страдательном причастии прошедшего времени пишется НН»?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пригнанных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размеренно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драгоценного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полноценным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 В каком слове правописание суффикса определяется правилом: «В полном страдательном причастии прошедшего времени пишется НН»?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суконное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расширенные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осознанно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неожиданно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 В каком слове правописание суффикса определяется правилом: «В полном страдательном причастии прошедшего времени пишется НН»?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свойственны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родственники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удивлённые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самонадеянность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 В каком слове правописание суффикса определяется правилом: «В кратком страдательном причастии прошедшего времени пишется Н»?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нарушено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буквально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нужно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стыдно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18. В каком слове правописание суффикса определяется правилом: «В кратком прилагательном пишется столько –Н-, сколько и в полной форме этого прилагательного»?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испуганно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привезённые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невоздержанна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отчаянно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 каком слове правописание НН определяется правилом: «В прилагательном, образованном при помощи суффикса –Н- от существительного, основа которого оканчивается на –Н, пишется НН»?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немедленно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деревянный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длинные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родственница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19. В каком слове правописание суффикса определяется правилом: «В прилагательном, образованном от глагола несовершенного вида, пишется –Н-»?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зимнее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ветреный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тетеревиный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серебрёный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20. В каком слове правописание суффикса определяется правилом: «В кратком прилагательном пишется столько –Н-, сколько и в полной форме этого прилагательного»?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неизменна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медленно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деревянный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восторженно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2012. Русский язык: типовые экзаменационные варианты: 28 вариантов/ под ред. И. П.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М.: Национальное образование, 2011 – 192 с. – (ГИА – 2012. ФИПИ – школе)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 каком слове правописание суффикса определяется правилом: «В отымённых прилагательных, образованных при помощи суффиксов –ОНН- и –ЕНН-, пишется НН»?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неустроенными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диковинными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утреннюю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неожиданно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В каком слове правописание суффикса определяется правилом: «НН пишется в прилагательных, образованных с помощью суффикса –Н- от существительных с основой на –Н-?»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невиданного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деревянный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божественный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старинный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5897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В каком слове правописание суффикса определяется правилом:  «В кратких страдательных  причастиях прошедшего времени пишется одно Н»?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грустно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больно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главного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сделана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609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В каком слове правописание суффикса определяется правилом: «НН пишется в прилагательных, образованных с помощью суффикса –Н- от существительных с основой на -Н-?»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обеденный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неожиданно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запущенный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4.сонный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В каком слове правописание суффикса определяется правилом: «В наречии на –о (-е) пишется столько Н, сколько было в прилагательном, от которого оно образовано»?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раздражённо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длинными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уверена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больной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В каком слове правописание суффикса определяется правилом: «В наречии на –о (-е) пишется столько Н, сколько было в прилагательном, от которого оно образовано»?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придушено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расположенных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временно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упрятанному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В каком слове правописание суффикса не определяется общим правилом (является исключением)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1. деревянные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2. огненные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3. башенный </a:t>
            </a:r>
          </a:p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4. выселенная </a:t>
            </a:r>
          </a:p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</TotalTime>
  <Words>827</Words>
  <PresentationFormat>Экран (4:3)</PresentationFormat>
  <Paragraphs>125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Модульная</vt:lpstr>
      <vt:lpstr>Правописание суффиксов  А7 ГИА</vt:lpstr>
      <vt:lpstr>1.В каком слове правописание НН определяется правилом: «В прилагательном, образованном при помощи суффикса –Н- от существительного, основа которого оканчивается на –Н, пишется НН»?</vt:lpstr>
      <vt:lpstr>2. В каком слове правописание суффикса определяется правилом: «В отымённых прилагательных, образованных при помощи суффиксов –ОНН- и –ЕНН-, пишется НН»? </vt:lpstr>
      <vt:lpstr>3. В каком слове правописание суффикса определяется правилом: «НН пишется в прилагательных, образованных с помощью суффикса –Н- от существительных с основой на –Н-?»</vt:lpstr>
      <vt:lpstr>4. В каком слове правописание суффикса определяется правилом:  «В кратких страдательных  причастиях прошедшего времени пишется одно Н»?</vt:lpstr>
      <vt:lpstr>5. В каком слове правописание суффикса определяется правилом: «НН пишется в прилагательных, образованных с помощью суффикса –Н- от существительных с основой на -Н-?»</vt:lpstr>
      <vt:lpstr>6. В каком слове правописание суффикса определяется правилом: «В наречии на –о (-е) пишется столько Н, сколько было в прилагательном, от которого оно образовано»?</vt:lpstr>
      <vt:lpstr>7. В каком слове правописание суффикса определяется правилом: «В наречии на –о (-е) пишется столько Н, сколько было в прилагательном, от которого оно образовано»?</vt:lpstr>
      <vt:lpstr>8. В каком слове правописание суффикса не определяется общим правилом (является исключением)</vt:lpstr>
      <vt:lpstr>9. В каком слове правописание суффикса не определяется общим правилом (является исключением)</vt:lpstr>
      <vt:lpstr>10. В каком слове правописание суффикса определяется правилом:  «В кратких страдательных  причастиях прошедшего времени пишется одно Н»? </vt:lpstr>
      <vt:lpstr>11. В каком слове правописание суффикса определяется правилом: «Два Н пишется в прилагательном, образованном с помощью суффикса –ЕНН-»? </vt:lpstr>
      <vt:lpstr>12. В каком слове правописание суффикса определяется правилом: «В кратком прилагательном пишется столько –Н-, сколько и в полной форме этого прилагательного»?</vt:lpstr>
      <vt:lpstr>13. В каком слове правописание суффикса определяется правилом: «НН пишется в прилагательных, образованных с помощью суффикса –Н- от существительных с основой на –Н-?» </vt:lpstr>
      <vt:lpstr>14. В каком слове правописание суффикса определяется правилом: «В полном страдательном причастии прошедшего времени пишется НН»? </vt:lpstr>
      <vt:lpstr>15. В каком слове правописание суффикса определяется правилом: «В полном страдательном причастии прошедшего времени пишется НН»? </vt:lpstr>
      <vt:lpstr>16. В каком слове правописание суффикса определяется правилом: «В полном страдательном причастии прошедшего времени пишется НН»? </vt:lpstr>
      <vt:lpstr>17. В каком слове правописание суффикса определяется правилом: «В кратком страдательном причастии прошедшего времени пишется Н»? </vt:lpstr>
      <vt:lpstr>18. В каком слове правописание суффикса определяется правилом: «В кратком прилагательном пишется столько –Н-, сколько и в полной форме этого прилагательного»?</vt:lpstr>
      <vt:lpstr>19. В каком слове правописание суффикса определяется правилом: «В прилагательном, образованном от глагола несовершенного вида, пишется –Н-»? </vt:lpstr>
      <vt:lpstr>20. В каком слове правописание суффикса определяется правилом: «В кратком прилагательном пишется столько –Н-, сколько и в полной форме этого прилагательного»? </vt:lpstr>
      <vt:lpstr>Использованная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суффиксов  А7</dc:title>
  <dc:creator>123</dc:creator>
  <cp:lastModifiedBy>123</cp:lastModifiedBy>
  <cp:revision>11</cp:revision>
  <dcterms:created xsi:type="dcterms:W3CDTF">2013-03-01T13:11:24Z</dcterms:created>
  <dcterms:modified xsi:type="dcterms:W3CDTF">2013-03-10T17:18:50Z</dcterms:modified>
</cp:coreProperties>
</file>