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9" r:id="rId12"/>
    <p:sldId id="271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5932" autoAdjust="0"/>
  </p:normalViewPr>
  <p:slideViewPr>
    <p:cSldViewPr>
      <p:cViewPr>
        <p:scale>
          <a:sx n="106" d="100"/>
          <a:sy n="10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Опытно-исследовательская технология</a:t>
            </a:r>
            <a:endParaRPr lang="ru-RU" sz="5400" dirty="0" smtClean="0"/>
          </a:p>
        </p:txBody>
      </p:sp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Гришина Ольга Александровна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№ 55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Красногвардейского района  г. Санкт-Петербурга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Оборудование для экспериментов</a:t>
            </a:r>
            <a:endParaRPr lang="ru-RU" dirty="0"/>
          </a:p>
        </p:txBody>
      </p:sp>
      <p:pic>
        <p:nvPicPr>
          <p:cNvPr id="4" name="Содержимое 3" descr="DSCN1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791" y="1981200"/>
            <a:ext cx="5526617" cy="4144963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Технология организации  совместной экспериментально-исследовательской деятельности с детьми дошкольного возраста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исследовательской задачи в виде проблемной ситуации.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плана исследования.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оборудования, самостоятельное (или с помощью взрослого) его размещение детьми в зоне исследования.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детей на подгруппы (по желанию детей), выбор ведущих, помогающих организовать сверстников.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исследования.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обобщение полученных детьми результатов экспериментирования.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Варианты фиксации результатов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132856"/>
            <a:ext cx="1467196" cy="2160240"/>
          </a:xfrm>
          <a:prstGeom prst="rect">
            <a:avLst/>
          </a:prstGeom>
          <a:noFill/>
        </p:spPr>
      </p:pic>
      <p:pic>
        <p:nvPicPr>
          <p:cNvPr id="5" name="Picture 14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8920"/>
            <a:ext cx="2016224" cy="28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564904"/>
            <a:ext cx="3084418" cy="176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children_012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509120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Спасибо за внимание!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Экспериментирование – эффективный метод познания закономерностей  и явлений окружающего мира     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904655" cy="388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Опытно-исследовательская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kern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интегративных качеств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интеграцию образовательных областей</a:t>
            </a:r>
          </a:p>
          <a:p>
            <a:pPr lvl="0"/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интерес ребенка к окружающему миру, активность , инициативу и самостоятельность в его познании  в ходе практической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Цели и задачи экспериментально-исследовательской 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познавательной активности, любознательности, стремления к самостоятельному познанию и размышлению</a:t>
            </a:r>
          </a:p>
          <a:p>
            <a:pPr algn="just">
              <a:buClr>
                <a:srgbClr val="FFCC66"/>
              </a:buClr>
              <a:buSzPct val="65000"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Расширение кругозора детей через знакомство с элементами различных областей знаний (представления о химических свойствах веществ, о физических свойствах и явлениях, о свойствах воды, песка, глины, воздуха, математические представления и т.д.)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Развитие у детей умения пользоваться приборами-помощниками при проведении игр-экспериментов (микроскоп, лупа, чашечные весы, песочные часы и т.д.)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у детей умственных способностей: развитие анализа, классификации, сравнения, обобщения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способов познания путем сенсорного анализа</a:t>
            </a:r>
          </a:p>
          <a:p>
            <a:pPr algn="just">
              <a:buClr>
                <a:srgbClr val="FFCC66"/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Социально-личностное развитие: развитие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тивности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самостоятельности, наблюдательности, элементарного самоконтроля и 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16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детского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Бескорыстное экспериментирование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(активность исходит от ребенка)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Утилитарное экспериментирование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(организуется взрослым)</a:t>
            </a:r>
          </a:p>
          <a:p>
            <a:pPr algn="ctr"/>
            <a:endParaRPr lang="ru-RU" dirty="0"/>
          </a:p>
        </p:txBody>
      </p:sp>
      <p:pic>
        <p:nvPicPr>
          <p:cNvPr id="5" name="Рисунок 8" descr="children_01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детского экспериментирования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объектов, используемых в эксперименте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месту проведения опытов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причине их проведения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количеству детей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44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количеству наблюдений за одним и тем же объектом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включения в педагогический процесс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5" name="Рисунок 6" descr="children_01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21088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педагога.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Схематическое моделирование опыта.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«первой пробы»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Экспериментальные игры.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с магнитом, лупой, измерительными приборами, переливание жидкостей.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природных явлений.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энциклопедий.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организации детского  экспериментирования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 должен быть непродолжителен по времени.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то, что дошкольникам трудно работать без речевого сопровождения (поскольку именно в старшем дошкольном возрасте дети проходят стадию проговаривания своих действий вслух).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учитывать также индивидуальные различия детей (темп работы, утомляемость).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право ребёнка на ошибку и применять адекватные способы вовлечения детей в работу, особенно тех, у которых ещё не сформировались навыки.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с детьми нужно стараться не проводить чёткой границы между обыденной жизнью и обучением, потому что эксперименты – это не самоцель, а способ ознакомления с миром.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также учитывать возрастные особенности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условий для детского экспериментирования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(исследовательские центры, центры науки)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экспериментальной деятельности (мини-лаборатория, центр науки) должны быть выделены: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постоянной выставки, где размещают музей, различные коллекции, экспонаты, редкие предметы (раковины, камни, кристаллы, перья и т.п.);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приборов;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место для хранения материалов (природного, "бросового");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проведения опытов;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для неструктурированных материалов (песок, вода, опилки, стружка, пенопласт и др.);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331</TotalTime>
  <Words>488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10069046</vt:lpstr>
      <vt:lpstr>Опытно-исследовательская технология</vt:lpstr>
      <vt:lpstr>Экспериментирование – эффективный метод познания закономерностей  и явлений окружающего мира      </vt:lpstr>
      <vt:lpstr>Опытно-исследовательская деятельность</vt:lpstr>
      <vt:lpstr>Цели и задачи экспериментально-исследовательской  деятельности</vt:lpstr>
      <vt:lpstr>Виды детского  экспериментирования</vt:lpstr>
      <vt:lpstr>Классификация детского экспериментирования</vt:lpstr>
      <vt:lpstr>Методы и приемы</vt:lpstr>
      <vt:lpstr>Особенности организации детского  экспериментирования</vt:lpstr>
      <vt:lpstr>Создание условий для детского экспериментирования  (исследовательские центры, центры науки)</vt:lpstr>
      <vt:lpstr>Оборудование для экспериментов</vt:lpstr>
      <vt:lpstr>Технология организации  совместной экспериментально-исследовательской деятельности с детьми дошкольного возраста</vt:lpstr>
      <vt:lpstr>Варианты фиксации результатов</vt:lpstr>
      <vt:lpstr>Слайд 13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Лёлька</cp:lastModifiedBy>
  <cp:revision>38</cp:revision>
  <dcterms:created xsi:type="dcterms:W3CDTF">2011-08-18T13:52:20Z</dcterms:created>
  <dcterms:modified xsi:type="dcterms:W3CDTF">2014-04-14T17:31:24Z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