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9" r:id="rId5"/>
    <p:sldId id="260" r:id="rId6"/>
    <p:sldId id="261" r:id="rId7"/>
    <p:sldId id="263" r:id="rId8"/>
    <p:sldId id="270" r:id="rId9"/>
    <p:sldId id="264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6F43D-4E62-45B1-B9E1-76C4E765236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7543A-C27B-4A7E-B8AB-6A9904759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6F43D-4E62-45B1-B9E1-76C4E765236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7543A-C27B-4A7E-B8AB-6A9904759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6F43D-4E62-45B1-B9E1-76C4E765236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7543A-C27B-4A7E-B8AB-6A9904759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6F43D-4E62-45B1-B9E1-76C4E765236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7543A-C27B-4A7E-B8AB-6A9904759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6F43D-4E62-45B1-B9E1-76C4E765236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7543A-C27B-4A7E-B8AB-6A9904759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6F43D-4E62-45B1-B9E1-76C4E765236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7543A-C27B-4A7E-B8AB-6A9904759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6F43D-4E62-45B1-B9E1-76C4E765236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7543A-C27B-4A7E-B8AB-6A9904759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6F43D-4E62-45B1-B9E1-76C4E765236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7543A-C27B-4A7E-B8AB-6A9904759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6F43D-4E62-45B1-B9E1-76C4E765236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7543A-C27B-4A7E-B8AB-6A9904759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6F43D-4E62-45B1-B9E1-76C4E765236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7543A-C27B-4A7E-B8AB-6A9904759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6F43D-4E62-45B1-B9E1-76C4E765236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7543A-C27B-4A7E-B8AB-6A9904759D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A96F43D-4E62-45B1-B9E1-76C4E765236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867543A-C27B-4A7E-B8AB-6A9904759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страница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0221" y="502666"/>
            <a:ext cx="7803557" cy="58526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 страница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0221" y="502666"/>
            <a:ext cx="7803557" cy="58526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714620"/>
            <a:ext cx="7215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http://detsad-kitty.ru/lessons/736-fizkultminutki-tkachenko.html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1500174"/>
            <a:ext cx="57463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С.И.Волкова. Математические ступеньки.</a:t>
            </a:r>
          </a:p>
          <a:p>
            <a:r>
              <a:rPr lang="ru-RU" dirty="0" err="1" smtClean="0"/>
              <a:t>Е.Ф.Бортникова</a:t>
            </a:r>
            <a:r>
              <a:rPr lang="ru-RU" dirty="0" smtClean="0"/>
              <a:t>. Рабочая тетрадь. Учимся писать цифры.</a:t>
            </a:r>
          </a:p>
          <a:p>
            <a:endParaRPr lang="ru-RU" dirty="0" smtClean="0"/>
          </a:p>
          <a:p>
            <a:r>
              <a:rPr lang="ru-RU" dirty="0" err="1" smtClean="0"/>
              <a:t>Яндекс</a:t>
            </a:r>
            <a:r>
              <a:rPr lang="ru-RU" dirty="0" smtClean="0"/>
              <a:t>. Картинки.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714356"/>
            <a:ext cx="56013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Использованные ресурсы :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страница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0221" y="502666"/>
            <a:ext cx="7803557" cy="58526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 страница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0221" y="502666"/>
            <a:ext cx="7803557" cy="58526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donvv.ru/_fr/2/03265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5714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 страница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0221" y="502666"/>
            <a:ext cx="7803557" cy="58526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 страница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71604" y="1785926"/>
            <a:ext cx="5973480" cy="4480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428604"/>
            <a:ext cx="5716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Сколько зайчиков в корзинке?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 страница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0221" y="502666"/>
            <a:ext cx="7803557" cy="58526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3108" y="214290"/>
            <a:ext cx="4033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Узнай сказку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0" y="785794"/>
            <a:ext cx="842968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3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Дружба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Дружат в нашей группе девочки и мальчики.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(пальцы рук соединяются ритмично в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замок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 тобой подружим маленькие пальчики.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(ритмичное касание одноименных пальцев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Раз, два, три, четыре, пять,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(поочередное касание одноименных пальцев,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начиная с мизинцев).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Начинай считать опять.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Раз, два, три, четыре, пять.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закончили считать.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(руки вниз, встряхнуть кистями).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 страница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0221" y="502666"/>
            <a:ext cx="7803557" cy="585266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</TotalTime>
  <Words>111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10</cp:revision>
  <dcterms:created xsi:type="dcterms:W3CDTF">2015-10-30T20:42:52Z</dcterms:created>
  <dcterms:modified xsi:type="dcterms:W3CDTF">2015-10-30T21:45:49Z</dcterms:modified>
</cp:coreProperties>
</file>