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66" r:id="rId4"/>
    <p:sldId id="275" r:id="rId5"/>
    <p:sldId id="267" r:id="rId6"/>
    <p:sldId id="268" r:id="rId7"/>
    <p:sldId id="269" r:id="rId8"/>
    <p:sldId id="270" r:id="rId9"/>
    <p:sldId id="271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45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DEF7-335A-422D-9870-99E1B9D7372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444B-5D5E-44A0-8467-5F62B5152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764704" y="467544"/>
            <a:ext cx="5328592" cy="9982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«Сюрприз для детей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I:\чебурашка карлсон фото\DSC089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832" y="2051720"/>
            <a:ext cx="41764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I:\чебурашка карлсон фото\DSC089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888" y="5652120"/>
            <a:ext cx="4153788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251520"/>
            <a:ext cx="5199360" cy="854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Коляда, коляда отворяй ворота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К\101MSDCF\DSC090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958" y="1959992"/>
            <a:ext cx="2895104" cy="1963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G:\К\101MSDCF\DSC090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92" y="4012365"/>
            <a:ext cx="2974097" cy="1970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G:\К\101MSDCF\DSC09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896" y="6372200"/>
            <a:ext cx="4003169" cy="2330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808" y="611560"/>
            <a:ext cx="417646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Февраль: </a:t>
            </a:r>
          </a:p>
          <a:p>
            <a:pPr algn="ctr">
              <a:buNone/>
            </a:pPr>
            <a:r>
              <a:rPr lang="ru-R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«Масленица».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0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051720"/>
            <a:ext cx="432048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1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880" y="5652120"/>
            <a:ext cx="4199002" cy="30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ВОДА чеб-кар\SDC14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752" y="539552"/>
            <a:ext cx="4536504" cy="3240732"/>
          </a:xfrm>
          <a:prstGeom prst="rect">
            <a:avLst/>
          </a:prstGeom>
          <a:noFill/>
          <a:ln w="117475">
            <a:solidFill>
              <a:srgbClr val="FFFF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ВОДА чеб-кар\SDC14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15800" y="-708660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792" y="4201666"/>
            <a:ext cx="4843264" cy="3898726"/>
          </a:xfrm>
          <a:prstGeom prst="rect">
            <a:avLst/>
          </a:prstGeom>
          <a:noFill/>
          <a:ln w="114300">
            <a:solidFill>
              <a:srgbClr val="FFFF8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7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808" y="611560"/>
            <a:ext cx="4464496" cy="10702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Март: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Здоровое питание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DSC087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0" y="2051720"/>
            <a:ext cx="4156199" cy="30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DSC087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888" y="5508104"/>
            <a:ext cx="4118610" cy="3004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768" y="467544"/>
            <a:ext cx="5328592" cy="566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«Маленький поваренок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000image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547664"/>
            <a:ext cx="4752528" cy="378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18ljO6gIX_s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944" y="5724128"/>
            <a:ext cx="3441576" cy="3207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8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2816" y="395536"/>
            <a:ext cx="4464496" cy="7822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Апрель: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«Вечер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смеха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08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1619672"/>
            <a:ext cx="4654402" cy="3096000"/>
          </a:xfrm>
          <a:prstGeom prst="rect">
            <a:avLst/>
          </a:prstGeom>
          <a:solidFill>
            <a:srgbClr val="FFC000"/>
          </a:solidFill>
          <a:ln w="114300" cap="sq">
            <a:solidFill>
              <a:srgbClr val="FFFF8B"/>
            </a:solidFill>
          </a:ln>
        </p:spPr>
      </p:pic>
      <p:pic>
        <p:nvPicPr>
          <p:cNvPr id="1027" name="Picture 3" descr="C:\Users\User\Desktop\DSC08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792" y="5076056"/>
            <a:ext cx="4979128" cy="3312000"/>
          </a:xfrm>
          <a:prstGeom prst="rect">
            <a:avLst/>
          </a:prstGeom>
          <a:noFill/>
          <a:ln w="114300" cap="sq">
            <a:solidFill>
              <a:srgbClr val="FFFF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0808" y="395536"/>
            <a:ext cx="4464496" cy="7102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Май: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«Весенние денёчки».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yluxP2AsU-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53" y="1639549"/>
            <a:ext cx="5178219" cy="3456000"/>
          </a:xfrm>
          <a:prstGeom prst="rect">
            <a:avLst/>
          </a:prstGeom>
          <a:noFill/>
          <a:ln w="114300" cap="sq">
            <a:solidFill>
              <a:srgbClr val="FFFF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qk822a8Fdu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784" y="5364088"/>
            <a:ext cx="5016399" cy="3348000"/>
          </a:xfrm>
          <a:prstGeom prst="rect">
            <a:avLst/>
          </a:prstGeom>
          <a:noFill/>
          <a:ln w="114300" cap="sq">
            <a:solidFill>
              <a:srgbClr val="FFFF8B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0728" y="3491880"/>
            <a:ext cx="5462364" cy="15743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22</cp:revision>
  <dcterms:created xsi:type="dcterms:W3CDTF">2015-03-22T07:44:42Z</dcterms:created>
  <dcterms:modified xsi:type="dcterms:W3CDTF">2015-10-31T10:21:33Z</dcterms:modified>
</cp:coreProperties>
</file>