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Илья Семенович Остроухов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олотая осень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08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900"/>
            <a:ext cx="9359900" cy="73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28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0200"/>
            <a:ext cx="6120679" cy="49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Алексей </a:t>
            </a:r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ондратьевич </a:t>
            </a:r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аврасов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>
                <a:solidFill>
                  <a:srgbClr val="FFFF00"/>
                </a:solidFill>
              </a:rPr>
              <a:t>О</a:t>
            </a:r>
            <a:r>
              <a:rPr lang="ru-RU" dirty="0" smtClean="0">
                <a:solidFill>
                  <a:srgbClr val="FFFF00"/>
                </a:solidFill>
              </a:rPr>
              <a:t>сенний лес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67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98" y="1524000"/>
            <a:ext cx="6405604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Иван Иванович Шишкин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00B050"/>
                </a:solidFill>
              </a:rPr>
              <a:t>Р</a:t>
            </a:r>
            <a:r>
              <a:rPr lang="ru-RU" dirty="0" smtClean="0">
                <a:solidFill>
                  <a:srgbClr val="00B050"/>
                </a:solidFill>
              </a:rPr>
              <a:t>анняя осень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5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3" y="1524000"/>
            <a:ext cx="7414054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Золотая осень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14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200799" cy="5184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51504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/>
                </a:solidFill>
              </a:rPr>
              <a:t>Осень </a:t>
            </a:r>
            <a:endParaRPr lang="ru-RU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34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524000"/>
            <a:ext cx="6350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accent6">
                    <a:lumMod val="75000"/>
                  </a:schemeClr>
                </a:solidFill>
              </a:rPr>
              <a:t>Ефим Ефимович Волков</a:t>
            </a:r>
            <a:br>
              <a:rPr lang="ru-RU" sz="4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Осенний пейзаж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33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8640959" cy="4997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Юлий Юльевич Клевер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сенний парк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68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0200"/>
            <a:ext cx="6840759" cy="4853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А. </a:t>
            </a:r>
            <a:r>
              <a:rPr lang="ru-RU" dirty="0" err="1" smtClean="0">
                <a:solidFill>
                  <a:srgbClr val="7030A0"/>
                </a:solidFill>
              </a:rPr>
              <a:t>М.Васнецов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Осенняя ветка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26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109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598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21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Алексей Кондратьевич Саврасов Осенний лес</vt:lpstr>
      <vt:lpstr>Иван Иванович Шишкин Ранняя осень</vt:lpstr>
      <vt:lpstr>Золотая осень</vt:lpstr>
      <vt:lpstr>Осень </vt:lpstr>
      <vt:lpstr>Ефим Ефимович Волков Осенний пейзаж</vt:lpstr>
      <vt:lpstr>Юлий Юльевич Клевер Осенний парк</vt:lpstr>
      <vt:lpstr>А. М.Васнецов Осенняя ветка</vt:lpstr>
      <vt:lpstr>Презентация PowerPoint</vt:lpstr>
      <vt:lpstr>Илья Семенович Остроухов Золотая осень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6</cp:revision>
  <dcterms:created xsi:type="dcterms:W3CDTF">2015-10-25T11:10:41Z</dcterms:created>
  <dcterms:modified xsi:type="dcterms:W3CDTF">2015-10-26T14:54:33Z</dcterms:modified>
</cp:coreProperties>
</file>