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57" r:id="rId3"/>
    <p:sldId id="273" r:id="rId4"/>
    <p:sldId id="259" r:id="rId5"/>
    <p:sldId id="260" r:id="rId6"/>
    <p:sldId id="261" r:id="rId7"/>
    <p:sldId id="274" r:id="rId8"/>
    <p:sldId id="262" r:id="rId9"/>
    <p:sldId id="263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045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00042" y="1000100"/>
            <a:ext cx="6088062" cy="16511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Проект </a:t>
            </a:r>
          </a:p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«Семейный калейдоскоп».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12" name="Рисунок 11" descr="C:\Users\User\AppData\Local\Microsoft\Windows\Temporary Internet Files\Content.Word\111.jpg"/>
          <p:cNvPicPr/>
          <p:nvPr/>
        </p:nvPicPr>
        <p:blipFill>
          <a:blip r:embed="rId2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3635896"/>
            <a:ext cx="4798060" cy="3402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E287">
                <a:alpha val="43137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74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6752" y="0"/>
            <a:ext cx="5661248" cy="22677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84785" y="251520"/>
            <a:ext cx="5661248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endParaRPr lang="ru-R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создать условия для реализации эффективных форм взаимодействия детского сада с семьями воспитанников.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40769" y="2555776"/>
            <a:ext cx="594928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6752" y="0"/>
            <a:ext cx="5661248" cy="22677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64704" y="737521"/>
            <a:ext cx="594928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Привлечь родителей к организации конкурсов, семейного маршрута выходного дня, к участию в проективной деятельности.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Установить доверительный контакт с родителями воспитанников;  активизировать родителей в жизни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детского сада.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Развивать доброжелательные отношения между детьми и родителями двух групп.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9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980728" y="323528"/>
            <a:ext cx="587727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Сентябрь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 знакомятся друг с другом.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Pictures\2015-01-03\02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32" y="1763688"/>
            <a:ext cx="4176464" cy="31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AppData\Local\Microsoft\Windows\Temporary Internet Files\Content.Word\11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88" y="5220072"/>
            <a:ext cx="424847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2823" y="611560"/>
            <a:ext cx="4839028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означает мое имя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?»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AppData\Local\Microsoft\Windows\Temporary Internet Files\Content.Word\SDC1424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1475656"/>
            <a:ext cx="427101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AppData\Local\Microsoft\Windows\Temporary Internet Files\Content.Word\SDC1424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6" y="5076056"/>
            <a:ext cx="427101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28800" y="323528"/>
            <a:ext cx="3528392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Октябрь: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Веселые старты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7" descr="http://cs622227.vk.me/v622227888/418b/dFIKlV8T3uY.jpg">
            <a:hlinkClick r:id=""/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1403648"/>
            <a:ext cx="3030488" cy="2262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User\Desktop\весёлые старты\DSC0866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3995936"/>
            <a:ext cx="3008774" cy="2375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C:\Users\User\Desktop\весёлые старты\DSC0862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6660232"/>
            <a:ext cx="3189362" cy="2212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28800" y="323528"/>
            <a:ext cx="3528392" cy="576064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ВОДА чеб-кар\SDC14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0" y="539552"/>
            <a:ext cx="4941168" cy="3507854"/>
          </a:xfrm>
          <a:prstGeom prst="rect">
            <a:avLst/>
          </a:prstGeom>
          <a:noFill/>
          <a:ln w="114300">
            <a:solidFill>
              <a:srgbClr val="FFFF8B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ВОДА чеб-кар\SDC14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4644008"/>
            <a:ext cx="5445224" cy="3384376"/>
          </a:xfrm>
          <a:prstGeom prst="rect">
            <a:avLst/>
          </a:prstGeom>
          <a:noFill/>
          <a:ln w="114300">
            <a:solidFill>
              <a:srgbClr val="FFFF8B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59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0807" y="539552"/>
            <a:ext cx="4774049" cy="854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Ноябрь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«Теремок на новый лад!»</a:t>
            </a:r>
            <a:endParaRPr lang="ru-R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5" descr="http://cs623325.vk.me/v623325000/1042e/BjQKImmeaj8.jpg">
            <a:hlinkClick r:id=""/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1907704"/>
            <a:ext cx="4042410" cy="3032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cs623325.vk.me/v623325000/10464/68AikwhFyE4.jpg">
            <a:hlinkClick r:id="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5508104"/>
            <a:ext cx="4197985" cy="3019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0808" y="755576"/>
            <a:ext cx="4464496" cy="4941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«Букет для мамочки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AppData\Local\Microsoft\Windows\Temporary Internet Files\Content.Word\23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2627784"/>
            <a:ext cx="520711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84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23</cp:revision>
  <dcterms:created xsi:type="dcterms:W3CDTF">2015-03-22T07:44:42Z</dcterms:created>
  <dcterms:modified xsi:type="dcterms:W3CDTF">2015-10-31T10:19:41Z</dcterms:modified>
</cp:coreProperties>
</file>