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0" r:id="rId3"/>
    <p:sldId id="272" r:id="rId4"/>
    <p:sldId id="27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esktop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642"/>
            <a:ext cx="8604448" cy="645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36490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«Социально – коммуникативное развитие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748464" cy="44371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игры: «Бывает – не бывает», «Времена года», «Угадай по описанию», «Парочки»,  «Летает – не летает»;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Сюжетно-ролевые игры: «Магазин семян», «Путешествие в парк».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Театрализованная игра:  игра-импровизация «Звери и птицы встречают весну».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Беседы, обсуждения: «Какие опасности таятся на улице весной? » (скользкая дорога, падающие сосульки, дождь, ветер, лужи и т. п., «Как обезопасить себя от весенних опасностей? ».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marL="742950" indent="-742950"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Презентация проекта.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5536" y="1124744"/>
            <a:ext cx="8208912" cy="5472608"/>
            <a:chOff x="395536" y="1124744"/>
            <a:chExt cx="8208912" cy="5472608"/>
          </a:xfrm>
        </p:grpSpPr>
        <p:pic>
          <p:nvPicPr>
            <p:cNvPr id="4" name="Рисунок 3" descr="G:\фото 2\030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24744"/>
              <a:ext cx="4176464" cy="29523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Рисунок 4" descr="C:\Users\User\Pictures\2014-03-22\036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501008"/>
              <a:ext cx="4536504" cy="30963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Pictures\2014-03-24\00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616624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96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Образовательная область  «Социально – коммуникативное развитие»</vt:lpstr>
      <vt:lpstr>3. Презентация проекта.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«Ура! Весенняя пора!».</dc:title>
  <dc:creator>Александр</dc:creator>
  <cp:lastModifiedBy>Александр</cp:lastModifiedBy>
  <cp:revision>16</cp:revision>
  <dcterms:created xsi:type="dcterms:W3CDTF">2014-03-30T07:24:50Z</dcterms:created>
  <dcterms:modified xsi:type="dcterms:W3CDTF">2015-10-31T10:33:54Z</dcterms:modified>
</cp:coreProperties>
</file>