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1" r:id="rId4"/>
    <p:sldId id="273" r:id="rId5"/>
    <p:sldId id="259" r:id="rId6"/>
    <p:sldId id="272" r:id="rId7"/>
    <p:sldId id="263" r:id="rId8"/>
    <p:sldId id="276" r:id="rId9"/>
    <p:sldId id="277" r:id="rId10"/>
    <p:sldId id="275" r:id="rId11"/>
    <p:sldId id="278" r:id="rId12"/>
    <p:sldId id="282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2C89"/>
    <a:srgbClr val="E5276B"/>
    <a:srgbClr val="C31BAF"/>
    <a:srgbClr val="037787"/>
    <a:srgbClr val="05B5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4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DB90C-8FB1-442A-91C0-4C6C250124E7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27250-44E1-4825-8B19-A9C5ADD06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7B77E-0C7E-4C2C-BF04-8D00EC29F16E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ADA54-8CE4-4BC3-871F-28BBC2F634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5C500-CC40-445F-8372-D9C6101A6DD0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0F2B7-981C-45BD-B15A-C786D91793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33AF5-C94D-4A58-A54D-9532DCE561FF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90427-63CF-46D1-A317-D51F40C18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F3EB7-64FB-4BCE-A594-D1F4C4D29757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DF2F6-C643-4BC6-94C9-F7A833493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11BEA-653C-4CE6-9099-BA75F07D9D51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519CF-BA0F-43CE-BD75-B79D9D3333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68A6B-F344-4E6A-99EF-16236B39AB69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3367C-C38E-4477-B24A-4B67FAC032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F76A2-191B-4FCF-BA0C-D40AA1F95AF8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12EFD-0553-4AE5-82D7-ADDC6C9C1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38373-1D2C-4A6E-980F-6FA3568E63BA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85692-AEE8-4092-940F-8D751C9D58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2EE04-2061-428A-BDC9-5ABFBB439C22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EDE1A-C561-42F1-8048-9FD17DC2D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742EF-A83B-4BC1-AB66-98E9158EFF0E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8046E-EECD-4422-9A19-659A4F18F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773500-3A39-48EF-B1CE-7C9E79C9C671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6DC4CF-6234-44FC-879A-6193024F3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6" r:id="rId9"/>
    <p:sldLayoutId id="2147483694" r:id="rId10"/>
    <p:sldLayoutId id="2147483695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Impact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Impact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Impact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Impact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404813"/>
            <a:ext cx="9144000" cy="5400675"/>
          </a:xfrm>
        </p:spPr>
        <p:txBody>
          <a:bodyPr/>
          <a:lstStyle/>
          <a:p>
            <a:pPr eaLnBrk="1" hangingPunct="1"/>
            <a:r>
              <a:rPr lang="ru-RU" sz="6000" smtClean="0">
                <a:solidFill>
                  <a:srgbClr val="037787"/>
                </a:solidFill>
                <a:latin typeface="Arial" charset="0"/>
                <a:cs typeface="Trebuchet MS" pitchFamily="34" charset="0"/>
              </a:rPr>
              <a:t>Раздел: </a:t>
            </a:r>
            <a:r>
              <a:rPr lang="ru-RU" sz="6000" smtClean="0">
                <a:solidFill>
                  <a:srgbClr val="C31BAF"/>
                </a:solidFill>
                <a:latin typeface="Arial" charset="0"/>
                <a:cs typeface="Trebuchet MS" pitchFamily="34" charset="0"/>
              </a:rPr>
              <a:t>Музыка и литература.</a:t>
            </a:r>
            <a:br>
              <a:rPr lang="ru-RU" sz="6000" smtClean="0">
                <a:solidFill>
                  <a:srgbClr val="C31BAF"/>
                </a:solidFill>
                <a:latin typeface="Arial" charset="0"/>
                <a:cs typeface="Trebuchet MS" pitchFamily="34" charset="0"/>
              </a:rPr>
            </a:br>
            <a:r>
              <a:rPr lang="ru-RU" sz="6000" smtClean="0">
                <a:solidFill>
                  <a:srgbClr val="C31BAF"/>
                </a:solidFill>
                <a:latin typeface="Arial" charset="0"/>
                <a:cs typeface="Trebuchet MS" pitchFamily="34" charset="0"/>
              </a:rPr>
              <a:t/>
            </a:r>
            <a:br>
              <a:rPr lang="ru-RU" sz="6000" smtClean="0">
                <a:solidFill>
                  <a:srgbClr val="C31BAF"/>
                </a:solidFill>
                <a:latin typeface="Arial" charset="0"/>
                <a:cs typeface="Trebuchet MS" pitchFamily="34" charset="0"/>
              </a:rPr>
            </a:br>
            <a:r>
              <a:rPr lang="ru-RU" sz="6000" smtClean="0">
                <a:solidFill>
                  <a:srgbClr val="037787"/>
                </a:solidFill>
                <a:latin typeface="Arial" charset="0"/>
                <a:cs typeface="Trebuchet MS" pitchFamily="34" charset="0"/>
              </a:rPr>
              <a:t>Тема:</a:t>
            </a:r>
            <a:r>
              <a:rPr lang="ru-RU" sz="6000" smtClean="0">
                <a:solidFill>
                  <a:srgbClr val="936A09"/>
                </a:solidFill>
                <a:latin typeface="Arial" charset="0"/>
                <a:cs typeface="Trebuchet MS" pitchFamily="34" charset="0"/>
              </a:rPr>
              <a:t> «</a:t>
            </a:r>
            <a:r>
              <a:rPr lang="ru-RU" sz="6000" smtClean="0">
                <a:solidFill>
                  <a:srgbClr val="936A09"/>
                </a:solidFill>
                <a:cs typeface="Trebuchet MS" pitchFamily="34" charset="0"/>
              </a:rPr>
              <a:t>Жанры вокальной и инструментальной музыки</a:t>
            </a:r>
            <a:r>
              <a:rPr lang="ru-RU" sz="6000" smtClean="0">
                <a:solidFill>
                  <a:srgbClr val="936A09"/>
                </a:solidFill>
                <a:latin typeface="Arial" charset="0"/>
                <a:cs typeface="Trebuchet MS" pitchFamily="34" charset="0"/>
              </a:rPr>
              <a:t>»</a:t>
            </a:r>
            <a:r>
              <a:rPr lang="ru-RU" sz="6000" smtClean="0">
                <a:solidFill>
                  <a:srgbClr val="936A09"/>
                </a:solidFill>
                <a:cs typeface="Trebuchet MS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0_6cb74_5ceee35f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3"/>
            <a:ext cx="9144000" cy="6834187"/>
          </a:xfrm>
          <a:prstGeom prst="rect">
            <a:avLst/>
          </a:prstGeom>
          <a:noFill/>
        </p:spPr>
      </p:pic>
      <p:pic>
        <p:nvPicPr>
          <p:cNvPr id="22535" name="Picture 7" descr="JFjkNWHZHr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139950" cy="2852738"/>
          </a:xfrm>
          <a:prstGeom prst="rect">
            <a:avLst/>
          </a:prstGeom>
          <a:noFill/>
        </p:spPr>
      </p:pic>
      <p:sp>
        <p:nvSpPr>
          <p:cNvPr id="22536" name="Rectangle 8"/>
          <p:cNvSpPr>
            <a:spLocks noGrp="1"/>
          </p:cNvSpPr>
          <p:nvPr>
            <p:ph type="title"/>
          </p:nvPr>
        </p:nvSpPr>
        <p:spPr>
          <a:xfrm>
            <a:off x="2339975" y="188913"/>
            <a:ext cx="6804025" cy="1439862"/>
          </a:xfrm>
        </p:spPr>
        <p:txBody>
          <a:bodyPr/>
          <a:lstStyle/>
          <a:p>
            <a:r>
              <a:rPr lang="ru-RU" sz="2800" smtClean="0">
                <a:solidFill>
                  <a:schemeClr val="tx1"/>
                </a:solidFill>
                <a:cs typeface="Trebuchet MS" pitchFamily="34" charset="0"/>
              </a:rPr>
              <a:t>                </a:t>
            </a:r>
            <a:r>
              <a:rPr lang="ru-RU" smtClean="0">
                <a:solidFill>
                  <a:srgbClr val="E5276B"/>
                </a:solidFill>
                <a:cs typeface="Trebuchet MS" pitchFamily="34" charset="0"/>
              </a:rPr>
              <a:t>Петр Ильич Чайковский</a:t>
            </a:r>
            <a:r>
              <a:rPr lang="ru-RU" smtClean="0">
                <a:solidFill>
                  <a:schemeClr val="tx1"/>
                </a:solidFill>
                <a:cs typeface="Trebuchet MS" pitchFamily="34" charset="0"/>
              </a:rPr>
              <a:t> </a:t>
            </a:r>
            <a:br>
              <a:rPr lang="ru-RU" smtClean="0">
                <a:solidFill>
                  <a:schemeClr val="tx1"/>
                </a:solidFill>
                <a:cs typeface="Trebuchet MS" pitchFamily="34" charset="0"/>
              </a:rPr>
            </a:br>
            <a:r>
              <a:rPr lang="ru-RU" smtClean="0">
                <a:solidFill>
                  <a:schemeClr val="tx1"/>
                </a:solidFill>
                <a:cs typeface="Trebuchet MS" pitchFamily="34" charset="0"/>
              </a:rPr>
              <a:t>                            </a:t>
            </a:r>
            <a:r>
              <a:rPr lang="ru-RU" sz="4000" smtClean="0">
                <a:solidFill>
                  <a:srgbClr val="E5276B"/>
                </a:solidFill>
                <a:cs typeface="Trebuchet MS" pitchFamily="34" charset="0"/>
              </a:rPr>
              <a:t>«Баркарола»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/>
          </p:cNvSpPr>
          <p:nvPr>
            <p:ph type="title"/>
          </p:nvPr>
        </p:nvSpPr>
        <p:spPr>
          <a:xfrm>
            <a:off x="0" y="0"/>
            <a:ext cx="6516688" cy="981075"/>
          </a:xfrm>
        </p:spPr>
        <p:txBody>
          <a:bodyPr/>
          <a:lstStyle/>
          <a:p>
            <a:r>
              <a:rPr lang="ru-RU" smtClean="0">
                <a:cs typeface="Trebuchet MS" pitchFamily="34" charset="0"/>
              </a:rPr>
              <a:t>  М. Глинка </a:t>
            </a:r>
            <a:r>
              <a:rPr lang="ru-RU" sz="3600" smtClean="0">
                <a:solidFill>
                  <a:srgbClr val="E5276B"/>
                </a:solidFill>
                <a:cs typeface="Trebuchet MS" pitchFamily="34" charset="0"/>
              </a:rPr>
              <a:t>«Венецианская ночь»</a:t>
            </a:r>
          </a:p>
        </p:txBody>
      </p:sp>
      <p:pic>
        <p:nvPicPr>
          <p:cNvPr id="32775" name="Picture 7" descr="Skidka_na_izucheniey_angliyskogo_ispanskogo_italianskogo_i_nemetskogo_yazykov_gondo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6475"/>
            <a:ext cx="9144000" cy="5851525"/>
          </a:xfrm>
          <a:prstGeom prst="rect">
            <a:avLst/>
          </a:prstGeom>
          <a:noFill/>
        </p:spPr>
      </p:pic>
      <p:pic>
        <p:nvPicPr>
          <p:cNvPr id="32776" name="Picture 8" descr="Glinka_18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0"/>
            <a:ext cx="2627312" cy="2627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3" descr="C:\Users\Lena\Desktop\гомф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 descr="89294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05038" cy="3087688"/>
          </a:xfrm>
          <a:prstGeom prst="rect">
            <a:avLst/>
          </a:prstGeom>
          <a:noFill/>
        </p:spPr>
      </p:pic>
      <p:sp>
        <p:nvSpPr>
          <p:cNvPr id="40966" name="Rectangle 6"/>
          <p:cNvSpPr>
            <a:spLocks noGrp="1"/>
          </p:cNvSpPr>
          <p:nvPr>
            <p:ph type="title"/>
          </p:nvPr>
        </p:nvSpPr>
        <p:spPr>
          <a:xfrm>
            <a:off x="2268538" y="0"/>
            <a:ext cx="6875462" cy="1600200"/>
          </a:xfrm>
        </p:spPr>
        <p:txBody>
          <a:bodyPr/>
          <a:lstStyle/>
          <a:p>
            <a:r>
              <a:rPr lang="ru-RU" smtClean="0">
                <a:cs typeface="Trebuchet MS" pitchFamily="34" charset="0"/>
              </a:rPr>
              <a:t>        </a:t>
            </a:r>
            <a:r>
              <a:rPr lang="ru-RU" smtClean="0">
                <a:solidFill>
                  <a:schemeClr val="tx1"/>
                </a:solidFill>
                <a:cs typeface="Trebuchet MS" pitchFamily="34" charset="0"/>
              </a:rPr>
              <a:t>Франц Шуберт </a:t>
            </a:r>
            <a:r>
              <a:rPr lang="ru-RU" sz="4000" smtClean="0">
                <a:solidFill>
                  <a:schemeClr val="tx1"/>
                </a:solidFill>
                <a:cs typeface="Trebuchet MS" pitchFamily="34" charset="0"/>
              </a:rPr>
              <a:t>«Баркаролла»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936A09"/>
                </a:solidFill>
                <a:cs typeface="Trebuchet MS" pitchFamily="34" charset="0"/>
              </a:rPr>
              <a:t>Вокальная музыка- это музыка для пения.</a:t>
            </a:r>
            <a:r>
              <a:rPr lang="ru-RU" smtClean="0">
                <a:cs typeface="Trebuchet MS" pitchFamily="34" charset="0"/>
              </a:rPr>
              <a:t/>
            </a:r>
            <a:br>
              <a:rPr lang="ru-RU" smtClean="0">
                <a:cs typeface="Trebuchet MS" pitchFamily="34" charset="0"/>
              </a:rPr>
            </a:br>
            <a:endParaRPr lang="ru-RU" smtClean="0">
              <a:cs typeface="Trebuchet MS" pitchFamily="34" charset="0"/>
            </a:endParaRPr>
          </a:p>
        </p:txBody>
      </p:sp>
      <p:pic>
        <p:nvPicPr>
          <p:cNvPr id="14338" name="Picture 2" descr="C:\Users\Lena\Desktop\item_387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484313"/>
            <a:ext cx="5472112" cy="5184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8820150" cy="1052513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936A09"/>
                </a:solidFill>
                <a:cs typeface="Trebuchet MS" pitchFamily="34" charset="0"/>
              </a:rPr>
              <a:t>Сергей Рахманинов (</a:t>
            </a:r>
            <a:r>
              <a:rPr lang="ru-RU" sz="2800" smtClean="0">
                <a:solidFill>
                  <a:srgbClr val="936A09"/>
                </a:solidFill>
                <a:latin typeface="Arial" charset="0"/>
                <a:cs typeface="Trebuchet MS" pitchFamily="34" charset="0"/>
              </a:rPr>
              <a:t>19 в., русский</a:t>
            </a:r>
            <a:r>
              <a:rPr lang="ru-RU" sz="2800" smtClean="0">
                <a:solidFill>
                  <a:srgbClr val="936A09"/>
                </a:solidFill>
                <a:cs typeface="Trebuchet MS" pitchFamily="34" charset="0"/>
              </a:rPr>
              <a:t>). </a:t>
            </a:r>
            <a:r>
              <a:rPr lang="ru-RU" sz="2800" smtClean="0">
                <a:cs typeface="Trebuchet MS" pitchFamily="34" charset="0"/>
              </a:rPr>
              <a:t/>
            </a:r>
            <a:br>
              <a:rPr lang="ru-RU" sz="2800" smtClean="0">
                <a:cs typeface="Trebuchet MS" pitchFamily="34" charset="0"/>
              </a:rPr>
            </a:br>
            <a:r>
              <a:rPr lang="ru-RU" sz="2800" smtClean="0">
                <a:solidFill>
                  <a:srgbClr val="DC9E0E"/>
                </a:solidFill>
                <a:cs typeface="Trebuchet MS" pitchFamily="34" charset="0"/>
              </a:rPr>
              <a:t>Вокализ.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92675" y="620713"/>
            <a:ext cx="3783013" cy="216058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Вокализ (от лат.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v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</a:rPr>
              <a:t>ocalis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- звучащий, поющий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- музыкальное произведение для голоса без слов.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5363" name="Picture 2" descr="C:\Users\Lena\Desktop\200px-Rachmanin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25538"/>
            <a:ext cx="4089400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My_ZUnxHL0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2781300"/>
            <a:ext cx="26955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cs typeface="Trebuchet MS" pitchFamily="34" charset="0"/>
            </a:endParaRPr>
          </a:p>
        </p:txBody>
      </p:sp>
      <p:pic>
        <p:nvPicPr>
          <p:cNvPr id="17410" name="Picture 2" descr="C:\Users\Lena\Desktop\фм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71438"/>
            <a:ext cx="8569325" cy="6534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936A09"/>
                </a:solidFill>
                <a:cs typeface="Trebuchet MS" pitchFamily="34" charset="0"/>
              </a:rPr>
              <a:t>Романс- это вокальное сочинение, написанное для голоса с инструментальным сопровождением на небольшое стихотворение лирического содержания.</a:t>
            </a:r>
          </a:p>
        </p:txBody>
      </p:sp>
      <p:pic>
        <p:nvPicPr>
          <p:cNvPr id="19458" name="Picture 2" descr="C:\Users\Lena\Desktop\коро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11413" y="2492375"/>
            <a:ext cx="3551237" cy="4365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/>
          </p:cNvSpPr>
          <p:nvPr>
            <p:ph type="title" idx="4294967295"/>
          </p:nvPr>
        </p:nvSpPr>
        <p:spPr>
          <a:xfrm>
            <a:off x="3492500" y="0"/>
            <a:ext cx="5651500" cy="1268413"/>
          </a:xfrm>
        </p:spPr>
        <p:txBody>
          <a:bodyPr/>
          <a:lstStyle/>
          <a:p>
            <a:r>
              <a:rPr lang="ru-RU" sz="2800" smtClean="0">
                <a:solidFill>
                  <a:srgbClr val="C31BAF"/>
                </a:solidFill>
                <a:latin typeface="Arial" charset="0"/>
                <a:cs typeface="Trebuchet MS" pitchFamily="34" charset="0"/>
              </a:rPr>
              <a:t>Георгий Васильевич Свиридов</a:t>
            </a:r>
            <a:r>
              <a:rPr lang="ru-RU" sz="2800" smtClean="0">
                <a:latin typeface="Arial" charset="0"/>
                <a:cs typeface="Trebuchet MS" pitchFamily="34" charset="0"/>
              </a:rPr>
              <a:t/>
            </a:r>
            <a:br>
              <a:rPr lang="ru-RU" sz="2800" smtClean="0">
                <a:latin typeface="Arial" charset="0"/>
                <a:cs typeface="Trebuchet MS" pitchFamily="34" charset="0"/>
              </a:rPr>
            </a:br>
            <a:r>
              <a:rPr lang="ru-RU" sz="2800" smtClean="0">
                <a:latin typeface="Arial" charset="0"/>
                <a:cs typeface="Trebuchet MS" pitchFamily="34" charset="0"/>
              </a:rPr>
              <a:t>            </a:t>
            </a:r>
            <a:r>
              <a:rPr lang="ru-RU" sz="2800" b="1" smtClean="0">
                <a:solidFill>
                  <a:srgbClr val="C31BAF"/>
                </a:solidFill>
                <a:latin typeface="Arial" charset="0"/>
                <a:cs typeface="Trebuchet MS" pitchFamily="34" charset="0"/>
              </a:rPr>
              <a:t>«Романс»</a:t>
            </a:r>
          </a:p>
        </p:txBody>
      </p:sp>
      <p:sp>
        <p:nvSpPr>
          <p:cNvPr id="20486" name="Rectangle 6"/>
          <p:cNvSpPr>
            <a:spLocks noGrp="1"/>
          </p:cNvSpPr>
          <p:nvPr>
            <p:ph type="subTitle" idx="4294967295"/>
          </p:nvPr>
        </p:nvSpPr>
        <p:spPr>
          <a:xfrm>
            <a:off x="2843213" y="3886200"/>
            <a:ext cx="2016125" cy="17526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ru-RU" smtClean="0">
              <a:latin typeface="Arial" charset="0"/>
            </a:endParaRPr>
          </a:p>
        </p:txBody>
      </p:sp>
      <p:pic>
        <p:nvPicPr>
          <p:cNvPr id="20482" name="Picture 3" descr="C:\Users\Lena\Desktop\йьм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106488"/>
            <a:ext cx="7667625" cy="5751512"/>
          </a:xfrm>
        </p:spPr>
      </p:pic>
      <p:pic>
        <p:nvPicPr>
          <p:cNvPr id="20484" name="Picture 4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492500" cy="349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936A09"/>
                </a:solidFill>
                <a:cs typeface="Trebuchet MS" pitchFamily="34" charset="0"/>
              </a:rPr>
              <a:t>Песня без слов- небольшая инструментальная пьеса лирического характера.</a:t>
            </a:r>
          </a:p>
        </p:txBody>
      </p:sp>
      <p:pic>
        <p:nvPicPr>
          <p:cNvPr id="6" name="Объект 5" descr="kulicow_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2001838"/>
            <a:ext cx="6913562" cy="47609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r>
              <a:rPr lang="ru-RU" smtClean="0">
                <a:solidFill>
                  <a:schemeClr val="tx1"/>
                </a:solidFill>
                <a:cs typeface="Trebuchet MS" pitchFamily="34" charset="0"/>
              </a:rPr>
              <a:t>Феликс Мендельсон (19век,немецкий)</a:t>
            </a:r>
            <a:br>
              <a:rPr lang="ru-RU" smtClean="0">
                <a:solidFill>
                  <a:schemeClr val="tx1"/>
                </a:solidFill>
                <a:cs typeface="Trebuchet MS" pitchFamily="34" charset="0"/>
              </a:rPr>
            </a:br>
            <a:r>
              <a:rPr lang="ru-RU" b="1" i="1" smtClean="0">
                <a:solidFill>
                  <a:srgbClr val="C31BAF"/>
                </a:solidFill>
                <a:latin typeface="Times New Roman" pitchFamily="18" charset="0"/>
                <a:cs typeface="Trebuchet MS" pitchFamily="34" charset="0"/>
              </a:rPr>
              <a:t>Песня венецианского гондольера.</a:t>
            </a:r>
            <a:r>
              <a:rPr lang="ru-RU" i="1" smtClean="0">
                <a:solidFill>
                  <a:srgbClr val="C31BAF"/>
                </a:solidFill>
                <a:latin typeface="Times New Roman" pitchFamily="18" charset="0"/>
                <a:cs typeface="Trebuchet MS" pitchFamily="34" charset="0"/>
              </a:rPr>
              <a:t> </a:t>
            </a:r>
            <a:br>
              <a:rPr lang="ru-RU" i="1" smtClean="0">
                <a:solidFill>
                  <a:srgbClr val="C31BAF"/>
                </a:solidFill>
                <a:latin typeface="Times New Roman" pitchFamily="18" charset="0"/>
                <a:cs typeface="Trebuchet MS" pitchFamily="34" charset="0"/>
              </a:rPr>
            </a:br>
            <a:r>
              <a:rPr lang="ru-RU" sz="2000" i="1" smtClean="0">
                <a:solidFill>
                  <a:schemeClr val="tx1"/>
                </a:solidFill>
                <a:latin typeface="Times New Roman" pitchFamily="18" charset="0"/>
                <a:cs typeface="Trebuchet MS" pitchFamily="34" charset="0"/>
              </a:rPr>
              <a:t>Из фортепианного цикла «Песни без слов».</a:t>
            </a:r>
          </a:p>
        </p:txBody>
      </p:sp>
      <p:pic>
        <p:nvPicPr>
          <p:cNvPr id="27651" name="Picture 3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19400"/>
            <a:ext cx="3014663" cy="3671888"/>
          </a:xfrm>
          <a:prstGeom prst="rect">
            <a:avLst/>
          </a:prstGeom>
          <a:noFill/>
        </p:spPr>
      </p:pic>
      <p:pic>
        <p:nvPicPr>
          <p:cNvPr id="27652" name="Picture 4" descr="769301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746250"/>
            <a:ext cx="6084887" cy="511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veni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3200"/>
            <a:ext cx="8686800" cy="6529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85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Impact</vt:lpstr>
      <vt:lpstr>Trebuchet MS</vt:lpstr>
      <vt:lpstr>Times New Roman</vt:lpstr>
      <vt:lpstr>Wingdings 2</vt:lpstr>
      <vt:lpstr>Calibri</vt:lpstr>
      <vt:lpstr>Spring</vt:lpstr>
      <vt:lpstr>Spring</vt:lpstr>
      <vt:lpstr>Раздел: Музыка и литература.  Тема: «Жанры вокальной и инструментальной музыки».</vt:lpstr>
      <vt:lpstr>Вокальная музыка- это музыка для пения. </vt:lpstr>
      <vt:lpstr>Сергей Рахманинов (19 в., русский).  Вокализ.</vt:lpstr>
      <vt:lpstr>Слайд 4</vt:lpstr>
      <vt:lpstr>Романс- это вокальное сочинение, написанное для голоса с инструментальным сопровождением на небольшое стихотворение лирического содержания.</vt:lpstr>
      <vt:lpstr>Георгий Васильевич Свиридов             «Романс»</vt:lpstr>
      <vt:lpstr>Песня без слов- небольшая инструментальная пьеса лирического характера.</vt:lpstr>
      <vt:lpstr>Феликс Мендельсон (19век,немецкий) Песня венецианского гондольера.  Из фортепианного цикла «Песни без слов».</vt:lpstr>
      <vt:lpstr>Слайд 9</vt:lpstr>
      <vt:lpstr>                Петр Ильич Чайковский                              «Баркарола»</vt:lpstr>
      <vt:lpstr>  М. Глинка «Венецианская ночь»</vt:lpstr>
      <vt:lpstr>        Франц Шуберт «Баркаролла»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Вокальная и инструментальная музыка.</dc:title>
  <dc:creator>Lena</dc:creator>
  <cp:lastModifiedBy>User</cp:lastModifiedBy>
  <cp:revision>17</cp:revision>
  <dcterms:created xsi:type="dcterms:W3CDTF">2015-01-07T15:42:17Z</dcterms:created>
  <dcterms:modified xsi:type="dcterms:W3CDTF">2015-10-28T15:34:22Z</dcterms:modified>
</cp:coreProperties>
</file>