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69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634"/>
            <a:ext cx="8676456" cy="650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49188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 центре природы проращивания семян гороха, салата, цветов для последующего высаживания рассады в открытый грунт. </a:t>
            </a:r>
          </a:p>
          <a:p>
            <a:pPr>
              <a:buFont typeface="Wingdings" pitchFamily="2" charset="2"/>
              <a:buChar char="Ø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2014-03-20\08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32859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116632"/>
            <a:ext cx="8566416" cy="6525344"/>
            <a:chOff x="179512" y="116632"/>
            <a:chExt cx="8566416" cy="6525344"/>
          </a:xfrm>
        </p:grpSpPr>
        <p:pic>
          <p:nvPicPr>
            <p:cNvPr id="1026" name="Picture 2" descr="C:\Users\Александр\Desktop\08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6632"/>
              <a:ext cx="4378894" cy="56166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7" name="Picture 3" descr="C:\Users\Александр\Desktop\08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692696"/>
              <a:ext cx="4461960" cy="59492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«Ура! Весенняя пора!».</dc:title>
  <dc:creator>Александр</dc:creator>
  <cp:lastModifiedBy>Александр</cp:lastModifiedBy>
  <cp:revision>18</cp:revision>
  <dcterms:created xsi:type="dcterms:W3CDTF">2014-03-30T07:24:50Z</dcterms:created>
  <dcterms:modified xsi:type="dcterms:W3CDTF">2015-10-31T10:33:14Z</dcterms:modified>
</cp:coreProperties>
</file>