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7" r:id="rId3"/>
    <p:sldId id="288" r:id="rId4"/>
    <p:sldId id="267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02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>
                <a:alpha val="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5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лександр\Desktop\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820472" cy="6561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андр\Desktop\019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2629"/>
            <a:ext cx="5802862" cy="6648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ександр\Desktop\033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8952" cy="6426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57606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Образовательная область </a:t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«Художественно – эстетическое развитие»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Рисование: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Рассматривание картин: С. Герасимов «Последний снег», «Лед прошел», А. Саврасов «Грачи прилетели».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Предметное рисование: «Подснежники» (гуашь);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Аппликация: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предметной композиции «Первые листочки».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43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Образовательная область  «Художественно – эстетическое развитие»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«Ура! Весенняя пора!».</dc:title>
  <dc:creator>Александр</dc:creator>
  <cp:lastModifiedBy>Александр</cp:lastModifiedBy>
  <cp:revision>18</cp:revision>
  <dcterms:created xsi:type="dcterms:W3CDTF">2014-03-30T07:24:50Z</dcterms:created>
  <dcterms:modified xsi:type="dcterms:W3CDTF">2015-10-31T10:31:32Z</dcterms:modified>
</cp:coreProperties>
</file>