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89" r:id="rId6"/>
    <p:sldId id="261" r:id="rId7"/>
    <p:sldId id="290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80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>
                <a:alpha val="0"/>
              </a:srgb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5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060848"/>
            <a:ext cx="9144000" cy="2448271"/>
          </a:xfrm>
        </p:spPr>
        <p:txBody>
          <a:bodyPr>
            <a:prstTxWarp prst="textWave1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Проект «Ура! Весенняя пора!».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prstTxWarp prst="textArchUp">
              <a:avLst/>
            </a:prstTxWarp>
            <a:noAutofit/>
          </a:bodyPr>
          <a:lstStyle/>
          <a:p>
            <a:r>
              <a:rPr lang="ru-RU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Цели проекта:</a:t>
            </a:r>
            <a:endParaRPr lang="ru-RU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Расширить представления о том, что в природе все взаимосвязано;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Расширить представления о весенних изменениях в природе (чаще светит солнце, зацветают подснежники; распускаются почки на деревьях и кустарниках и т.д.)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Воспитывать бережное отношение к пробуждению природы через организацию разных видов деятельности: игровой, познавательной, исследовательской, продуктивной.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62074"/>
          </a:xfrm>
        </p:spPr>
        <p:txBody>
          <a:bodyPr>
            <a:prstTxWarp prst="textArchUp">
              <a:avLst/>
            </a:prstTxWarp>
            <a:noAutofit/>
          </a:bodyPr>
          <a:lstStyle/>
          <a:p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 проекта:</a:t>
            </a:r>
            <a:endParaRPr lang="ru-RU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Конкретизировать и углублять представления детей о первых признаках весны;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Развивать познавательную активность, мышление, воображение, коммуникативные навыки;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Развивать продуктивную деятельность детей, совершенствовать навыки и умения в рисовании, конструировании;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Воспитывать творческую инициативу, бережное отношение к окружающей среде.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778098"/>
          </a:xfrm>
        </p:spPr>
        <p:txBody>
          <a:bodyPr>
            <a:prstTxWarp prst="textArchUp">
              <a:avLst/>
            </a:prstTxWarp>
            <a:noAutofit/>
          </a:bodyPr>
          <a:lstStyle/>
          <a:p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Актуальность проекта:</a:t>
            </a:r>
            <a:endParaRPr lang="ru-R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Ознакомление дошкольников с природой — это средство образования в их сознании реалистических знаний об окружающем мире, основанных на чувственном опыте.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 проекта была выбрана в последний месяц зимы. И была разработана для реализации ближе к весне. Так как в конце февраля - начале марта солнце начинает светить ярче, теплее. Это, конечно, заметили дети. Причем в беседах с детьми, некоторые из них затруднялись называть, какие изменения происходят в природе весной. Хотелось обогатить знания детей об изменениях происходящих весной в природе. Продолжать развивать связную речь, умение понятно для окружающих выражать свои мысли, формировать интерес и любовь к природе. В связи с этим была определена наша тема.</a:t>
            </a:r>
          </a:p>
          <a:p>
            <a:pPr>
              <a:buFont typeface="Wingdings" pitchFamily="2" charset="2"/>
              <a:buChar char="Ø"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Тип проекта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познавательно – творческий.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Вид проекта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групповой (коллективный).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Срок проведения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краткосрочный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(3 недели).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prstTxWarp prst="textArchUp">
              <a:avLst/>
            </a:prstTxWarp>
            <a:normAutofit/>
          </a:bodyPr>
          <a:lstStyle/>
          <a:p>
            <a:r>
              <a:rPr lang="ru-RU" sz="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Предполагаемый результат проекта:</a:t>
            </a:r>
            <a:endParaRPr lang="ru-RU" sz="3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16832"/>
            <a:ext cx="9144000" cy="4365104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Создание общей композиции «Чудо – дерево»;коллективное панно «В стране </a:t>
            </a:r>
            <a:r>
              <a:rPr lang="ru-RU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Смешариков</a:t>
            </a:r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Тематический досуг «О весне стихами» для младшей группы «</a:t>
            </a:r>
            <a:r>
              <a:rPr lang="ru-RU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Растишка</a:t>
            </a:r>
            <a:r>
              <a:rPr lang="ru-RU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634082"/>
          </a:xfrm>
        </p:spPr>
        <p:txBody>
          <a:bodyPr>
            <a:prstTxWarp prst="textArchUp">
              <a:avLst/>
            </a:prstTxWarp>
            <a:normAutofit fontScale="90000"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Этапы работы над проектом: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Подготовительный этап: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Выбор темы проекта;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Определение его целей и задач;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Составление плана основного этапа;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Подборка необходимых материалов по теме.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12776"/>
            <a:ext cx="9144000" cy="720080"/>
          </a:xfrm>
        </p:spPr>
        <p:txBody>
          <a:bodyPr>
            <a:prstTxWarp prst="textArchUp">
              <a:avLst/>
            </a:prstTxWarp>
            <a:no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Основной этап. </a:t>
            </a:r>
            <a:b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Образовательная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область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«Познавательное развитие»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44824"/>
            <a:ext cx="8676456" cy="936104"/>
          </a:xfrm>
        </p:spPr>
        <p:txBody>
          <a:bodyPr>
            <a:normAutofit fontScale="85000" lnSpcReduction="10000"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Познавательно-исследовательская и продуктивная (конструктивная деятельность):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711519"/>
            <a:ext cx="428396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конструирование из</a:t>
            </a: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бумаги «Скворцы прилетели»;  «Подснежники».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G:\2014-03-20\024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852936"/>
            <a:ext cx="4536504" cy="31683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338</Words>
  <Application>Microsoft Office PowerPoint</Application>
  <PresentationFormat>Экран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Проект «Ура! Весенняя пора!».</vt:lpstr>
      <vt:lpstr>Цели проекта:</vt:lpstr>
      <vt:lpstr>Задачи проекта:</vt:lpstr>
      <vt:lpstr>Актуальность проекта:</vt:lpstr>
      <vt:lpstr>Слайд 5</vt:lpstr>
      <vt:lpstr>Предполагаемый результат проекта:</vt:lpstr>
      <vt:lpstr>Этапы работы над проектом:</vt:lpstr>
      <vt:lpstr>2. Основной этап.  Образовательная область  «Познавательное развитие»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«Ура! Весенняя пора!».</dc:title>
  <dc:creator>Александр</dc:creator>
  <cp:lastModifiedBy>Александр</cp:lastModifiedBy>
  <cp:revision>16</cp:revision>
  <dcterms:created xsi:type="dcterms:W3CDTF">2014-03-30T07:24:50Z</dcterms:created>
  <dcterms:modified xsi:type="dcterms:W3CDTF">2015-10-31T10:25:24Z</dcterms:modified>
</cp:coreProperties>
</file>