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2" r:id="rId2"/>
    <p:sldId id="261" r:id="rId3"/>
    <p:sldId id="286" r:id="rId4"/>
    <p:sldId id="260" r:id="rId5"/>
    <p:sldId id="263" r:id="rId6"/>
    <p:sldId id="265" r:id="rId7"/>
    <p:sldId id="277" r:id="rId8"/>
    <p:sldId id="279" r:id="rId9"/>
    <p:sldId id="284" r:id="rId10"/>
    <p:sldId id="298" r:id="rId11"/>
    <p:sldId id="287" r:id="rId12"/>
    <p:sldId id="289" r:id="rId13"/>
    <p:sldId id="297" r:id="rId14"/>
    <p:sldId id="288" r:id="rId15"/>
    <p:sldId id="292" r:id="rId16"/>
    <p:sldId id="270" r:id="rId17"/>
    <p:sldId id="283" r:id="rId18"/>
    <p:sldId id="293" r:id="rId19"/>
    <p:sldId id="294" r:id="rId20"/>
    <p:sldId id="295" r:id="rId21"/>
    <p:sldId id="282" r:id="rId22"/>
    <p:sldId id="296" r:id="rId23"/>
    <p:sldId id="267" r:id="rId24"/>
    <p:sldId id="269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6" autoAdjust="0"/>
  </p:normalViewPr>
  <p:slideViewPr>
    <p:cSldViewPr>
      <p:cViewPr varScale="1">
        <p:scale>
          <a:sx n="80" d="100"/>
          <a:sy n="80" d="100"/>
        </p:scale>
        <p:origin x="-16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2811-7F24-46E0-9CEA-F07CDF7B765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E149A-1393-4070-9ADB-A74A60BBD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E149A-1393-4070-9ADB-A74A60BBDC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E149A-1393-4070-9ADB-A74A60BBDC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E149A-1393-4070-9ADB-A74A60BBDC1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orism.su/avtor/67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b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МБДОУ «Детский сад комбинированного вида №25»</a:t>
            </a:r>
            <a:r>
              <a:rPr lang="ru-RU" sz="3100" dirty="0" smtClean="0">
                <a:latin typeface="Calibri" pitchFamily="34" charset="0"/>
              </a:rPr>
              <a:t>		</a:t>
            </a:r>
            <a:br>
              <a:rPr lang="ru-RU" sz="3100" dirty="0" smtClean="0">
                <a:latin typeface="Calibri" pitchFamily="34" charset="0"/>
              </a:rPr>
            </a:br>
            <a:r>
              <a:rPr lang="ru-RU" sz="3100" dirty="0" smtClean="0">
                <a:latin typeface="Calibri" pitchFamily="34" charset="0"/>
              </a:rPr>
              <a:t>		Образовательный проект</a:t>
            </a:r>
            <a:br>
              <a:rPr lang="ru-RU" sz="3100" dirty="0" smtClean="0">
                <a:latin typeface="Calibri" pitchFamily="34" charset="0"/>
              </a:rPr>
            </a:br>
            <a:r>
              <a:rPr lang="ru-RU" sz="3100" dirty="0" smtClean="0">
                <a:latin typeface="Calibri" pitchFamily="34" charset="0"/>
              </a:rPr>
              <a:t> 	для 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sz="40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4000" b="1" dirty="0" smtClean="0">
                <a:latin typeface="Calibri" pitchFamily="34" charset="0"/>
              </a:rPr>
              <a:t>		«Богатыри Земли Русской»</a:t>
            </a:r>
            <a:endParaRPr lang="ru-RU" sz="40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08518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Разработала: воспитатель Грачева Ирина Леонидовна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166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I:\к проекту Богатыри\печать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6" descr="E:\Мама\Ира\Фотографии\прилет птиц\P102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260648"/>
            <a:ext cx="4055851" cy="303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Мама\Ира\Фотографии\прилет птиц\P102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104473" cy="307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Мама\Ира\Фотографии\прилет птиц\P102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104456" cy="307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98072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Лепка из сдобного теста «Жаворонки»</a:t>
            </a:r>
            <a:endParaRPr lang="ru-RU" sz="32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 музей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4" descr="J:\Новая папка\P1010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76863" cy="579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Праздники и развлечения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I:\атестация\Слайды\Слайд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764704"/>
            <a:ext cx="8196402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I:\слайды для презентации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652120" cy="423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:\атестация\Слайды\Слайд1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2886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9" name="Picture 2" descr="I:\слайды для презентации\Слайд1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44949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AutoShape 18"/>
          <p:cNvSpPr>
            <a:spLocks noChangeShapeType="1"/>
          </p:cNvSpPr>
          <p:nvPr/>
        </p:nvSpPr>
        <p:spPr bwMode="auto">
          <a:xfrm flipH="1" flipV="1">
            <a:off x="3779912" y="1556792"/>
            <a:ext cx="288032" cy="10801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1763688" y="188640"/>
            <a:ext cx="3240360" cy="1296144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Совместная исследовательская деятельность</a:t>
            </a: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5004048" y="332656"/>
            <a:ext cx="3168352" cy="144016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Участие родителей в конкурсах праздниках и развлечениях</a:t>
            </a:r>
          </a:p>
        </p:txBody>
      </p:sp>
      <p:sp>
        <p:nvSpPr>
          <p:cNvPr id="12302" name="AutoShape 14"/>
          <p:cNvSpPr>
            <a:spLocks noChangeShapeType="1"/>
          </p:cNvSpPr>
          <p:nvPr/>
        </p:nvSpPr>
        <p:spPr bwMode="auto">
          <a:xfrm flipV="1">
            <a:off x="5292081" y="1844824"/>
            <a:ext cx="360039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411760" y="2708920"/>
            <a:ext cx="4104456" cy="10191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Формы работы с родителями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6084168" y="4581128"/>
            <a:ext cx="2808312" cy="7920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Индивидуальные беседы</a:t>
            </a:r>
          </a:p>
        </p:txBody>
      </p:sp>
      <p:sp>
        <p:nvSpPr>
          <p:cNvPr id="12294" name="AutoShape 6"/>
          <p:cNvSpPr>
            <a:spLocks noChangeShapeType="1"/>
          </p:cNvSpPr>
          <p:nvPr/>
        </p:nvSpPr>
        <p:spPr bwMode="auto">
          <a:xfrm flipH="1" flipV="1">
            <a:off x="2771800" y="2204864"/>
            <a:ext cx="360040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79512" y="1196752"/>
            <a:ext cx="2555776" cy="1728192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Консультации, рекомендации  для родителей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Oval 1"/>
          <p:cNvSpPr>
            <a:spLocks noChangeArrowheads="1"/>
          </p:cNvSpPr>
          <p:nvPr/>
        </p:nvSpPr>
        <p:spPr bwMode="auto">
          <a:xfrm>
            <a:off x="107504" y="2996952"/>
            <a:ext cx="1800200" cy="108012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Конкурсы, выставки</a:t>
            </a:r>
          </a:p>
        </p:txBody>
      </p:sp>
      <p:sp>
        <p:nvSpPr>
          <p:cNvPr id="12303" name="AutoShape 15"/>
          <p:cNvSpPr>
            <a:spLocks noChangeShapeType="1"/>
          </p:cNvSpPr>
          <p:nvPr/>
        </p:nvSpPr>
        <p:spPr bwMode="auto">
          <a:xfrm>
            <a:off x="5220072" y="3789040"/>
            <a:ext cx="216024" cy="12241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3" name="AutoShape 5"/>
          <p:cNvSpPr>
            <a:spLocks noChangeShapeType="1"/>
          </p:cNvSpPr>
          <p:nvPr/>
        </p:nvSpPr>
        <p:spPr bwMode="auto">
          <a:xfrm flipH="1">
            <a:off x="2267744" y="3789040"/>
            <a:ext cx="504056" cy="7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0" y="4437112"/>
            <a:ext cx="2448272" cy="936104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Фотовыставки</a:t>
            </a:r>
          </a:p>
        </p:txBody>
      </p:sp>
      <p:sp>
        <p:nvSpPr>
          <p:cNvPr id="12298" name="AutoShape 10"/>
          <p:cNvSpPr>
            <a:spLocks noChangeShapeType="1"/>
          </p:cNvSpPr>
          <p:nvPr/>
        </p:nvSpPr>
        <p:spPr bwMode="auto">
          <a:xfrm>
            <a:off x="6444208" y="3789040"/>
            <a:ext cx="648072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/>
          <p:cNvSpPr>
            <a:spLocks noChangeShapeType="1"/>
          </p:cNvSpPr>
          <p:nvPr/>
        </p:nvSpPr>
        <p:spPr bwMode="auto">
          <a:xfrm flipV="1">
            <a:off x="6588225" y="2924944"/>
            <a:ext cx="504056" cy="288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300192" y="1916832"/>
            <a:ext cx="2699792" cy="1008112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Фоторепортажи</a:t>
            </a:r>
          </a:p>
        </p:txBody>
      </p:sp>
      <p:sp>
        <p:nvSpPr>
          <p:cNvPr id="12297" name="AutoShape 9"/>
          <p:cNvSpPr>
            <a:spLocks noChangeShapeType="1"/>
          </p:cNvSpPr>
          <p:nvPr/>
        </p:nvSpPr>
        <p:spPr bwMode="auto">
          <a:xfrm flipH="1">
            <a:off x="3563888" y="3861048"/>
            <a:ext cx="216024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4572000" y="5085184"/>
            <a:ext cx="2088232" cy="1224136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Дни открытых       дверей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2195736" y="4941168"/>
            <a:ext cx="2304256" cy="1728192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Совместная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творческая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</a:t>
            </a:r>
          </a:p>
        </p:txBody>
      </p:sp>
      <p:sp>
        <p:nvSpPr>
          <p:cNvPr id="12326" name="AutoShape 38"/>
          <p:cNvSpPr>
            <a:spLocks noChangeShapeType="1"/>
          </p:cNvSpPr>
          <p:nvPr/>
        </p:nvSpPr>
        <p:spPr bwMode="auto">
          <a:xfrm flipH="1">
            <a:off x="1907704" y="3284984"/>
            <a:ext cx="432048" cy="720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46" name="Rectangle 5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49" name="Rectangle 61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 с родителями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" descr="I:\слайды для презентации\Слайд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18710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6" name="Picture 2" descr="I:\слайды для презентации\Слайд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4" y="0"/>
            <a:ext cx="9132506" cy="68493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I:\слайды для презентации\Слайд1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	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Во все времена любовь к родине, патриотизм в нашем государстве были чертой национального характера.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Формирование личности дошкольников, просто невозможно без воспитания у них патриотических чувств, с </a:t>
            </a:r>
            <a:r>
              <a:rPr lang="ru-RU" smtClean="0"/>
              <a:t>малых лет.  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	Известна истина: </a:t>
            </a:r>
          </a:p>
          <a:p>
            <a:pPr>
              <a:buNone/>
            </a:pPr>
            <a:r>
              <a:rPr lang="ru-RU" i="1" dirty="0" smtClean="0"/>
              <a:t>	«Что заложено в человеке в начале жизни, то остается навсегда».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I:\слайды для презентации\Слайд1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8" y="0"/>
            <a:ext cx="9084502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I:\слайды для презентации\Слайд1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571"/>
            <a:ext cx="9144000" cy="6872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Сергей\Desktop\Презентация Microsoft Office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Выводы: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Данная работа позволила пробудить интерес детей к изучению истории Земли Русской. </a:t>
            </a:r>
          </a:p>
          <a:p>
            <a:pPr lvl="0"/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Слушая музыкальные произведения, читая художественную литературу и рассматривая репродукции картин художников, у детей развивается эстетический вкус.</a:t>
            </a:r>
          </a:p>
          <a:p>
            <a:pPr lvl="0"/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 время бесед  дети учились высказывать предположения и делать простейшие выводы, излагать свои мысли понятно для окружающих, используя формы речевого этикета, что является следствием развития связной речи.</a:t>
            </a:r>
          </a:p>
          <a:p>
            <a:pPr lvl="0"/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 время посещения музеев, рассматривая экспонаты, дети расширяют и уточняют представления о предметном мире, об истории предметов, что способствует развитию познавательных интересов детей.</a:t>
            </a:r>
          </a:p>
          <a:p>
            <a:pPr lvl="0"/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Накопленные впечатления дети с удовольствием отражают в изобразительной и театрализованной деятельности, что способствует развитию воображения, творческих способностей.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Востребованность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проекта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Педагогическая значимость исследовательской деятельности: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Созданы условия для организации непрерывного ознакомления с историей земли русской на основе знакомства с былинными богатырями.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Создаются условия для развития творческих проявлений личности ребенка.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детском саду созданы условия работы для педагогов других групп по данной теме.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Практическая значимость: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Сформированы элементарные представления об исторических событиях на Руси.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 познакомились  с былинами и их героями-богатырями.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многих ребят, русский богатырь, отныне, пример для подражания в своей жизни. 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Появилась реальная возможность формирования у детей чувств патриотизма, выражающихся в чувстве гордости и ответственности за родную страну.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766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052736"/>
            <a:ext cx="7704856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Россия без каждого из нас обойтись может, но никто из нас без нее не может обойтись; </a:t>
            </a:r>
          </a:p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горе тому, кто это думает, двойное тому, кто действительно без нее обходится.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Тургенев И. С.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sz="4400" b="1" dirty="0" smtClean="0"/>
              <a:t>Гипотеза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Сергей\Desktop\23e9cd73766abc48605d603860dbb4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088232" cy="2736304"/>
          </a:xfrm>
          <a:prstGeom prst="rect">
            <a:avLst/>
          </a:prstGeom>
          <a:noFill/>
        </p:spPr>
      </p:pic>
      <p:pic>
        <p:nvPicPr>
          <p:cNvPr id="1027" name="Picture 3" descr="C:\Users\Сергей\Desktop\20111121152735nT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2049587" cy="2880320"/>
          </a:xfrm>
          <a:prstGeom prst="rect">
            <a:avLst/>
          </a:prstGeom>
          <a:noFill/>
        </p:spPr>
      </p:pic>
      <p:pic>
        <p:nvPicPr>
          <p:cNvPr id="1028" name="Picture 4" descr="C:\Users\Сергей\Desktop\1261831415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64704"/>
            <a:ext cx="2328212" cy="2808312"/>
          </a:xfrm>
          <a:prstGeom prst="rect">
            <a:avLst/>
          </a:prstGeom>
          <a:noFill/>
        </p:spPr>
      </p:pic>
      <p:sp>
        <p:nvSpPr>
          <p:cNvPr id="11" name="Выгнутая влево стрелка 10"/>
          <p:cNvSpPr/>
          <p:nvPr/>
        </p:nvSpPr>
        <p:spPr>
          <a:xfrm>
            <a:off x="1619672" y="3717032"/>
            <a:ext cx="720080" cy="1576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092280" y="3573016"/>
            <a:ext cx="731520" cy="15841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E:\Мама\Ира\фото занятия\P1010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717032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ru-RU" sz="16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16632"/>
            <a:ext cx="8136904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8640"/>
            <a:ext cx="66247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		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Цель проекта: </a:t>
            </a:r>
          </a:p>
          <a:p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Формирование духовности, чувства патриотизма у детей старшего возраста через знакомство с былинами и легендами русского народа.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/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 flipH="1">
            <a:off x="827585" y="1776124"/>
            <a:ext cx="831582" cy="85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619672" y="2060848"/>
            <a:ext cx="151216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2132856"/>
            <a:ext cx="14401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8144" y="2060848"/>
            <a:ext cx="1008112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08304" y="1916832"/>
            <a:ext cx="615559" cy="1292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43808" y="2132856"/>
            <a:ext cx="936104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2636912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Способствоватьформированию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представлений о героическом прошлом русского народа Древней Руси, великих русских богатырях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4869159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знакомство детей с произведениями литературы и искусства о русских богатырях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5301208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Помочь раскрыть понятие «былинный богатырь»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23928" y="4293096"/>
            <a:ext cx="21602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развитие свободного общения со взрослыми и детьми, в различных формах и видах детской деятельности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084168" y="530120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Пробудить чувство гордости за богатырскую силу истории родной страны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3284984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Обеспечить осуществление просветительской деятельности в рамках патриотического воспитания среди родителей и окружающих ребенка взрослых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endParaRPr lang="ru-RU" sz="58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38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3800" dirty="0" smtClean="0">
                <a:latin typeface="Calibri" pitchFamily="34" charset="0"/>
              </a:rPr>
              <a:t>	</a:t>
            </a:r>
            <a:endParaRPr lang="ru-RU" sz="3800" dirty="0"/>
          </a:p>
        </p:txBody>
      </p:sp>
      <p:sp>
        <p:nvSpPr>
          <p:cNvPr id="10" name="Овал 9"/>
          <p:cNvSpPr/>
          <p:nvPr/>
        </p:nvSpPr>
        <p:spPr>
          <a:xfrm>
            <a:off x="3347864" y="2420888"/>
            <a:ext cx="2880320" cy="26642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20072" y="1412776"/>
            <a:ext cx="2088232" cy="20162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635896" y="908720"/>
            <a:ext cx="2016224" cy="18722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195736" y="1340768"/>
            <a:ext cx="1922512" cy="180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75656" y="2708920"/>
            <a:ext cx="2210544" cy="18722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39752" y="4221088"/>
            <a:ext cx="2088232" cy="20162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96136" y="3140968"/>
            <a:ext cx="1944216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3968" y="4437112"/>
            <a:ext cx="2232248" cy="19442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79912" y="292494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Познавательно-исследовательская деятельность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17008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Игровая деятельность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12687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Коммуникативная деятельность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162880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Восприятие   художественной         литературы и      фольклора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6450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Конструирование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32849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Изобразительная    деятельность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3768" y="450912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Музыкальная деятельность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47251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Двигательная деятельность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Механизм реализации проекта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</a:t>
            </a:r>
            <a:r>
              <a:rPr lang="ru-RU" b="1" dirty="0" smtClean="0"/>
              <a:t>Этапы проекта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1 этап. Организационно-подготовительный этап</a:t>
            </a: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Цель:</a:t>
            </a:r>
            <a:r>
              <a:rPr lang="ru-RU" sz="2400" dirty="0" smtClean="0">
                <a:latin typeface="Calibri" pitchFamily="34" charset="0"/>
              </a:rPr>
              <a:t> Организация и подготовка к работе по проекту. 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2 этап. Основной этап</a:t>
            </a:r>
            <a:r>
              <a:rPr lang="ru-RU" sz="2400" dirty="0" smtClean="0">
                <a:latin typeface="Calibri" pitchFamily="34" charset="0"/>
              </a:rPr>
              <a:t> </a:t>
            </a:r>
            <a:endParaRPr lang="ru-RU" sz="24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 Цель: </a:t>
            </a:r>
            <a:r>
              <a:rPr lang="ru-RU" sz="2400" dirty="0" smtClean="0">
                <a:latin typeface="Calibri" pitchFamily="34" charset="0"/>
              </a:rPr>
              <a:t>Вызвать интерес детей к изучению истории земли русской; 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Активизировать участие родителей в жизни детей.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r>
              <a:rPr lang="ru-RU" sz="2400" b="1" dirty="0" smtClean="0">
                <a:latin typeface="Calibri" pitchFamily="34" charset="0"/>
              </a:rPr>
              <a:t>3 этап. Заключительный этап</a:t>
            </a: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Цель: </a:t>
            </a:r>
            <a:r>
              <a:rPr lang="ru-RU" sz="2400" dirty="0" smtClean="0">
                <a:latin typeface="Calibri" pitchFamily="34" charset="0"/>
              </a:rPr>
              <a:t>Оформление результатов проекта.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980728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780928"/>
            <a:ext cx="259228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 с родителями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780928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 с социумом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19675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с детьми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5085184"/>
            <a:ext cx="31683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47864" y="522920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предметно-развивающей среды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0466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работы по проекту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4427984" y="2420888"/>
            <a:ext cx="484632" cy="208823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347864" y="321297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076056" y="32129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19541782">
            <a:off x="1476747" y="1761615"/>
            <a:ext cx="2080830" cy="57881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2195248">
            <a:off x="5820605" y="1781006"/>
            <a:ext cx="2061323" cy="57881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18807254">
            <a:off x="6115897" y="4512702"/>
            <a:ext cx="2065005" cy="57881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2816652">
            <a:off x="1168842" y="4527050"/>
            <a:ext cx="2085129" cy="57881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491880" y="2204864"/>
            <a:ext cx="2376264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с детьми</a:t>
            </a:r>
            <a:endParaRPr lang="ru-RU" sz="2800" dirty="0"/>
          </a:p>
        </p:txBody>
      </p:sp>
      <p:sp>
        <p:nvSpPr>
          <p:cNvPr id="18" name="Овал 17"/>
          <p:cNvSpPr/>
          <p:nvPr/>
        </p:nvSpPr>
        <p:spPr>
          <a:xfrm rot="19313460">
            <a:off x="5229414" y="1127637"/>
            <a:ext cx="3167517" cy="11243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Театрализованные игры</a:t>
            </a:r>
          </a:p>
        </p:txBody>
      </p:sp>
      <p:sp>
        <p:nvSpPr>
          <p:cNvPr id="22" name="Овал 21"/>
          <p:cNvSpPr/>
          <p:nvPr/>
        </p:nvSpPr>
        <p:spPr>
          <a:xfrm rot="21194309">
            <a:off x="5773457" y="2442927"/>
            <a:ext cx="2880320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Беседы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 rot="829037">
            <a:off x="5658546" y="3525426"/>
            <a:ext cx="2736304" cy="9883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Рассматривание книг, картин и  иллюстраций</a:t>
            </a:r>
          </a:p>
        </p:txBody>
      </p:sp>
      <p:sp>
        <p:nvSpPr>
          <p:cNvPr id="26" name="Овал 25"/>
          <p:cNvSpPr/>
          <p:nvPr/>
        </p:nvSpPr>
        <p:spPr>
          <a:xfrm rot="17512376">
            <a:off x="4451668" y="624245"/>
            <a:ext cx="2449150" cy="10862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Просмотр презентаций и мультфильмов</a:t>
            </a:r>
          </a:p>
        </p:txBody>
      </p:sp>
      <p:sp>
        <p:nvSpPr>
          <p:cNvPr id="32" name="Овал 31"/>
          <p:cNvSpPr/>
          <p:nvPr/>
        </p:nvSpPr>
        <p:spPr>
          <a:xfrm rot="3081916">
            <a:off x="4839963" y="4510873"/>
            <a:ext cx="2736304" cy="1080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Чтение художественной литературы</a:t>
            </a:r>
          </a:p>
        </p:txBody>
      </p:sp>
      <p:sp>
        <p:nvSpPr>
          <p:cNvPr id="33" name="Овал 32"/>
          <p:cNvSpPr/>
          <p:nvPr/>
        </p:nvSpPr>
        <p:spPr>
          <a:xfrm rot="1500980">
            <a:off x="992865" y="1827106"/>
            <a:ext cx="2880320" cy="1080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дидактических, подвижных игр</a:t>
            </a:r>
          </a:p>
        </p:txBody>
      </p:sp>
      <p:sp>
        <p:nvSpPr>
          <p:cNvPr id="34" name="Овал 33"/>
          <p:cNvSpPr/>
          <p:nvPr/>
        </p:nvSpPr>
        <p:spPr>
          <a:xfrm rot="4606504">
            <a:off x="3668022" y="4959082"/>
            <a:ext cx="2813153" cy="11350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Рассматривание экспонатов в музее</a:t>
            </a:r>
          </a:p>
        </p:txBody>
      </p:sp>
      <p:sp>
        <p:nvSpPr>
          <p:cNvPr id="35" name="Овал 34"/>
          <p:cNvSpPr/>
          <p:nvPr/>
        </p:nvSpPr>
        <p:spPr>
          <a:xfrm rot="19830415">
            <a:off x="1257970" y="4142386"/>
            <a:ext cx="2880320" cy="10439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Лепка из теста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 rot="17506525">
            <a:off x="2421463" y="4854022"/>
            <a:ext cx="2714908" cy="10844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Составление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аппликаций</a:t>
            </a:r>
          </a:p>
        </p:txBody>
      </p:sp>
      <p:sp>
        <p:nvSpPr>
          <p:cNvPr id="37" name="Овал 36"/>
          <p:cNvSpPr/>
          <p:nvPr/>
        </p:nvSpPr>
        <p:spPr>
          <a:xfrm rot="21088871">
            <a:off x="680607" y="3065251"/>
            <a:ext cx="2952328" cy="1152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</a:rPr>
              <a:t>Рисование нетрадиционными способами</a:t>
            </a:r>
          </a:p>
        </p:txBody>
      </p:sp>
      <p:sp>
        <p:nvSpPr>
          <p:cNvPr id="38" name="Овал 37"/>
          <p:cNvSpPr/>
          <p:nvPr/>
        </p:nvSpPr>
        <p:spPr>
          <a:xfrm rot="4495227">
            <a:off x="3182328" y="544907"/>
            <a:ext cx="2382162" cy="11372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Слушанье музыкальных произведений</a:t>
            </a:r>
          </a:p>
        </p:txBody>
      </p:sp>
      <p:sp>
        <p:nvSpPr>
          <p:cNvPr id="39" name="Овал 38"/>
          <p:cNvSpPr/>
          <p:nvPr/>
        </p:nvSpPr>
        <p:spPr>
          <a:xfrm rot="3337193">
            <a:off x="1968511" y="896425"/>
            <a:ext cx="2610831" cy="10531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сюжетно-ролевых игр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с детьми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I:\к проекту Богатыри\печать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1129</TotalTime>
  <Words>400</Words>
  <Application>Microsoft Office PowerPoint</Application>
  <PresentationFormat>Экран (4:3)</PresentationFormat>
  <Paragraphs>145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 МБДОУ «Детский сад комбинированного вида №25»     Образовательный проект   для детей старшего дошкольного возраста </vt:lpstr>
      <vt:lpstr>   Актуальность </vt:lpstr>
      <vt:lpstr>    Гипотеза</vt:lpstr>
      <vt:lpstr>Слайд 4</vt:lpstr>
      <vt:lpstr>Слайд 5</vt:lpstr>
      <vt:lpstr>  Этапы проекта</vt:lpstr>
      <vt:lpstr>   </vt:lpstr>
      <vt:lpstr>Слайд 8</vt:lpstr>
      <vt:lpstr>   </vt:lpstr>
      <vt:lpstr>   </vt:lpstr>
      <vt:lpstr>   </vt:lpstr>
      <vt:lpstr>   </vt:lpstr>
      <vt:lpstr>   </vt:lpstr>
      <vt:lpstr>   </vt:lpstr>
      <vt:lpstr>   </vt:lpstr>
      <vt:lpstr>Слайд 16</vt:lpstr>
      <vt:lpstr>   </vt:lpstr>
      <vt:lpstr>   </vt:lpstr>
      <vt:lpstr>   </vt:lpstr>
      <vt:lpstr>   </vt:lpstr>
      <vt:lpstr>   </vt:lpstr>
      <vt:lpstr>   </vt:lpstr>
      <vt:lpstr>    Выводы:</vt:lpstr>
      <vt:lpstr>      Востребованность проекта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147</cp:revision>
  <dcterms:created xsi:type="dcterms:W3CDTF">2015-02-26T05:46:50Z</dcterms:created>
  <dcterms:modified xsi:type="dcterms:W3CDTF">2015-06-18T17:21:12Z</dcterms:modified>
</cp:coreProperties>
</file>