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ег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B8E5-DA79-48C6-A7B3-81FECDE2C3B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CAAD-B63E-422E-8E62-572BED1C8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CD94-5E74-47C6-94F5-DC33A47800BF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9488-1517-46E1-9B8A-069968AFE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D216-6945-4437-B6F6-8969B95C413B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FC9C-45EB-4307-BC12-F2F0DBA57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D0ED-8466-438A-88BC-579DBC6BF42B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16F5-DE46-406A-9F86-E4E6F3384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B7E4-F971-4DF1-80BE-04F25B610B56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0640-0411-43D5-B0EF-CD42B5043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444D-BF3A-4090-849D-3ECA4BC1AB2D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1A91-01E5-431E-98DB-F9800B983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4BE8-B107-4540-A53E-86D7F4AD449A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E1BC-D1DA-4335-8F3E-D2878AEA1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67A9-7219-42E4-AC53-D7B053CC6A53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91A4-816C-488B-B743-B4A03EB9B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DEE8-9848-40C0-813E-0508C184D8EE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5C74-5EB6-4CA4-8771-7AE29E919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70D6-C393-4CFA-9AED-4418A21E0337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9B17-BA79-4BD7-A120-C3F23DA92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82-A83C-4CB2-AEF6-D935777F80FD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66F9-3C60-4B8C-ADFE-7DC95BD79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21B6-699D-49FD-B0FA-0DBAC4C0EB36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EE32-57DC-4162-AA43-9680C7DEC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5959D-61C1-4BD8-B824-70D207FD981F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0E01DF-5CD5-4F94-8501-A0CA36320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85918" y="571481"/>
            <a:ext cx="6429420" cy="185738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Песочная терапия 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сенсорном развитии детей раннего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572527" y="6525344"/>
            <a:ext cx="45719" cy="4692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К. Д. Ушинский писал: </a:t>
            </a: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</a:t>
            </a:r>
            <a:r>
              <a:rPr lang="ru-RU" sz="3600" dirty="0" smtClean="0">
                <a:latin typeface="Monotype Corsiva" pitchFamily="66" charset="0"/>
              </a:rPr>
              <a:t>“…дети не любят игрушек неподвижных, законченных, хорошо сделанных, которых они не могут изменить по своему желанию… лучшая игрушка для ребенка та, которую он может заставить измениться самым разнообразным образом … для детей лучшая игрушка – куча песка”.</a:t>
            </a:r>
          </a:p>
          <a:p>
            <a:pPr>
              <a:buNone/>
            </a:pPr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4" name="Рисунок 4" descr="34c196b8ad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95668">
            <a:off x="242383" y="416219"/>
            <a:ext cx="2201157" cy="173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дя\Desktop\Фото гр Солнышки 13-14 год\P507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040560" cy="41044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28604"/>
            <a:ext cx="63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Мокрый песок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9699" name="Picture 3" descr="C:\Users\Надя\Desktop\Фото гр Солнышки 13-14 год\P507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8"/>
            <a:ext cx="4797746" cy="30243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Надя\Desktop\Фото гр Солнышки 13-14 год\DSCN5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3672408" cy="417646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Игры с сухим песком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22" name="Picture 2" descr="C:\Users\Надя\Desktop\Фото гр Солнышки 13-14 год\DSCN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04456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C:\Users\Надя\Desktop\Фото гр Солнышки 13-14 год\DSCN5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42984"/>
            <a:ext cx="3857082" cy="3798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C:\Users\Надя\Desktop\Фото гр Солнышки 13-14 год\DSCN5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143380"/>
            <a:ext cx="4378808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</Template>
  <TotalTime>54</TotalTime>
  <Words>60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семинар</vt:lpstr>
      <vt:lpstr>Песочная терапия  в сенсорном развитии детей раннего возраста</vt:lpstr>
      <vt:lpstr>К. Д. Ушинский писал: 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сенсорном развитии детей раннего возраста</dc:title>
  <dc:creator>Надя</dc:creator>
  <cp:lastModifiedBy>Карапузы</cp:lastModifiedBy>
  <cp:revision>8</cp:revision>
  <dcterms:created xsi:type="dcterms:W3CDTF">2015-05-10T08:43:01Z</dcterms:created>
  <dcterms:modified xsi:type="dcterms:W3CDTF">2015-11-14T06:18:08Z</dcterms:modified>
</cp:coreProperties>
</file>