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Администрация Волжского района</a:t>
            </a:r>
            <a:br>
              <a:rPr lang="ru-RU" sz="1400" b="1" dirty="0" smtClean="0"/>
            </a:br>
            <a:r>
              <a:rPr lang="ru-RU" sz="1400" b="1" dirty="0" smtClean="0"/>
              <a:t>муниципального образования «Город Саратов»</a:t>
            </a:r>
            <a:br>
              <a:rPr lang="ru-RU" sz="1400" b="1" dirty="0" smtClean="0"/>
            </a:br>
            <a:r>
              <a:rPr lang="ru-RU" sz="1400" b="1" dirty="0" smtClean="0"/>
              <a:t>Муниципальное дошкольное образовательное учреждение</a:t>
            </a:r>
            <a:br>
              <a:rPr lang="ru-RU" sz="1400" b="1" dirty="0" smtClean="0"/>
            </a:br>
            <a:r>
              <a:rPr lang="ru-RU" sz="1400" b="1" dirty="0" smtClean="0"/>
              <a:t>«Детский сад №85»</a:t>
            </a:r>
            <a:br>
              <a:rPr lang="ru-RU" sz="1400" b="1" dirty="0" smtClean="0"/>
            </a:br>
            <a:r>
              <a:rPr lang="ru-RU" sz="1400" b="1" dirty="0" smtClean="0"/>
              <a:t>Юридический адрес:410003, г.Саратов, ул.Чернышевского,211,тел:23-95-01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3657600"/>
          </a:xfrm>
        </p:spPr>
        <p:txBody>
          <a:bodyPr>
            <a:normAutofit/>
          </a:bodyPr>
          <a:lstStyle/>
          <a:p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</a:t>
            </a: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«Предметно-развивающая среда </a:t>
            </a:r>
          </a:p>
          <a:p>
            <a:r>
              <a:rPr lang="ru-RU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первой младшей группе»</a:t>
            </a:r>
          </a:p>
          <a:p>
            <a:endPara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600" b="1" dirty="0" smtClean="0">
                <a:solidFill>
                  <a:schemeClr val="tx1"/>
                </a:solidFill>
              </a:rPr>
              <a:t>Воспитатель: Бусыгина К.П.</a:t>
            </a:r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/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УГОЛОК УЕДИНЕНИЯ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733800" cy="4691063"/>
          </a:xfrm>
        </p:spPr>
        <p:txBody>
          <a:bodyPr/>
          <a:lstStyle/>
          <a:p>
            <a:r>
              <a:rPr lang="ru-RU" sz="1600" b="1" i="1" dirty="0" smtClean="0"/>
              <a:t>УГОЛОК УЕДИНЕНИЯ в группе организуется по ряду причин. Во первых ребенку необходимо  свое личное пространство, где он может остаться наедине со своими мыслями, отдохнуть и с новыми силами познавать  окружающий его мир. В Уголке уединения могут быть размещены фотоальбомы  с фотографиями членов семьи ребенка, также в уголке уединения могут быть книги, содержание которых будет определено возрастом детей. </a:t>
            </a:r>
          </a:p>
          <a:p>
            <a:endParaRPr lang="ru-RU" dirty="0"/>
          </a:p>
        </p:txBody>
      </p:sp>
      <p:pic>
        <p:nvPicPr>
          <p:cNvPr id="6" name="Содержимое 5" descr="IMAG24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76800" y="1828800"/>
            <a:ext cx="3774017" cy="28305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u="sng" dirty="0" smtClean="0">
                <a:solidFill>
                  <a:srgbClr val="FF0000"/>
                </a:solidFill>
              </a:rPr>
              <a:t>ЗОНА ХУДОЖЕСТВЕННО- ЭСТЕТИЧЕСКОГО НАПРАВЛЕНИЯ.</a:t>
            </a:r>
            <a:endParaRPr lang="ru-RU" sz="1600" u="sng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90600"/>
            <a:ext cx="3008313" cy="5135563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• </a:t>
            </a:r>
            <a:r>
              <a:rPr lang="ru-RU" b="1" i="1" u="sng" dirty="0"/>
              <a:t>Музыкальный </a:t>
            </a:r>
            <a:r>
              <a:rPr lang="ru-RU" b="1" i="1" u="sng" dirty="0" smtClean="0"/>
              <a:t>уголок</a:t>
            </a:r>
            <a:r>
              <a:rPr lang="ru-RU" b="1" i="1" dirty="0" smtClean="0"/>
              <a:t>- </a:t>
            </a:r>
            <a:endParaRPr lang="ru-RU" dirty="0"/>
          </a:p>
          <a:p>
            <a:r>
              <a:rPr lang="ru-RU" sz="1300" b="1" i="1" dirty="0"/>
              <a:t>Здесь есть музыкальные инструменты, которые доставляют детям много радостных минут. А, кроме того, развивают фонематический слух и чувство ритма у малыша.</a:t>
            </a:r>
          </a:p>
          <a:p>
            <a:r>
              <a:rPr lang="ru-RU" b="1" i="1" dirty="0"/>
              <a:t>•</a:t>
            </a:r>
            <a:r>
              <a:rPr lang="ru-RU" b="1" i="1" u="sng" dirty="0"/>
              <a:t>Уголок театрализованной </a:t>
            </a:r>
            <a:r>
              <a:rPr lang="ru-RU" b="1" i="1" u="sng" dirty="0" smtClean="0"/>
              <a:t>деятельности</a:t>
            </a:r>
            <a:r>
              <a:rPr lang="ru-RU" b="1" i="1" dirty="0" smtClean="0"/>
              <a:t> - </a:t>
            </a:r>
            <a:r>
              <a:rPr lang="ru-RU" sz="1200" b="1" i="1" dirty="0" smtClean="0"/>
              <a:t>во время игры </a:t>
            </a:r>
            <a:r>
              <a:rPr lang="ru-RU" sz="1200" b="1" i="1" dirty="0"/>
              <a:t>в театральной </a:t>
            </a:r>
            <a:r>
              <a:rPr lang="ru-RU" sz="1200" b="1" i="1" dirty="0" smtClean="0"/>
              <a:t>зоне дети </a:t>
            </a:r>
            <a:r>
              <a:rPr lang="ru-RU" sz="1200" b="1" i="1" dirty="0"/>
              <a:t>учатся понимать обращенную к ним речь, составляют предложения, общаются со сверстниками, осваивают культуру общения.</a:t>
            </a:r>
            <a:r>
              <a:rPr lang="ru-RU" sz="1200" b="1" i="1" dirty="0" smtClean="0"/>
              <a:t> Встреча </a:t>
            </a:r>
            <a:r>
              <a:rPr lang="ru-RU" sz="1200" b="1" i="1" dirty="0"/>
              <a:t>куклой помогает ребятишкам расслабиться, снять напряжение, создать радостную атмосферу.</a:t>
            </a:r>
          </a:p>
          <a:p>
            <a:r>
              <a:rPr lang="ru-RU" b="1" i="1" dirty="0"/>
              <a:t>•</a:t>
            </a:r>
            <a:r>
              <a:rPr lang="ru-RU" b="1" i="1" u="sng" dirty="0"/>
              <a:t>Уголок </a:t>
            </a:r>
            <a:r>
              <a:rPr lang="ru-RU" b="1" i="1" u="sng" dirty="0" smtClean="0"/>
              <a:t>изобразительной деятельности </a:t>
            </a:r>
            <a:r>
              <a:rPr lang="ru-RU" b="1" i="1" dirty="0" smtClean="0"/>
              <a:t>- </a:t>
            </a:r>
            <a:r>
              <a:rPr lang="ru-RU" sz="1300" b="1" i="1" dirty="0" smtClean="0"/>
              <a:t>ранний </a:t>
            </a:r>
            <a:r>
              <a:rPr lang="ru-RU" sz="1300" b="1" i="1" dirty="0"/>
              <a:t>возраст, наиболее благоприятен для развития изобразительной деятельности. Поэтому в уголке изобразительной деятельности есть фломастеры, мелки, наборы карандашей, трафареты, пластилин, бумага для рисования</a:t>
            </a:r>
            <a:r>
              <a:rPr lang="ru-RU" sz="1300" b="1" i="1" dirty="0" smtClean="0"/>
              <a:t>, и т.д.</a:t>
            </a:r>
            <a:endParaRPr lang="ru-RU" sz="1300" b="1" i="1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" name="Содержимое 9" descr="IMAG1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62400" y="914400"/>
            <a:ext cx="2454275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19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914400"/>
            <a:ext cx="24384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AG19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53200" y="3505200"/>
            <a:ext cx="24892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AG193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3505200"/>
            <a:ext cx="246380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/>
          <a:lstStyle/>
          <a:p>
            <a:pPr algn="ctr"/>
            <a:r>
              <a:rPr lang="ru-RU" u="sng" dirty="0">
                <a:solidFill>
                  <a:srgbClr val="FF0000"/>
                </a:solidFill>
              </a:rPr>
              <a:t>Книжный </a:t>
            </a:r>
            <a:r>
              <a:rPr lang="ru-RU" u="sng" dirty="0" smtClean="0">
                <a:solidFill>
                  <a:srgbClr val="FF0000"/>
                </a:solidFill>
              </a:rPr>
              <a:t>уголок</a:t>
            </a:r>
            <a:endParaRPr lang="ru-RU" u="sng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1600" b="1" i="1" dirty="0" smtClean="0"/>
              <a:t>Так </a:t>
            </a:r>
            <a:r>
              <a:rPr lang="ru-RU" sz="1600" b="1" i="1" dirty="0"/>
              <a:t>как развитие активной речи является основной задачей развития детей, то в центре любимой книги и развития речи подобраны наборы предметных картинок, наборы сюжетных картин, игры по познавательному развитию и речевому развитию. Наши малыши любят, когда мы читаем с ними книги и рассматриваем картинки, поэтому здесь у нас много книг по программе.</a:t>
            </a:r>
            <a:endParaRPr lang="ru-RU" sz="1600" i="1" dirty="0"/>
          </a:p>
        </p:txBody>
      </p:sp>
      <p:pic>
        <p:nvPicPr>
          <p:cNvPr id="7" name="Содержимое 6" descr="IMAG24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01582" y="1752600"/>
            <a:ext cx="4485217" cy="3363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/>
            </a:r>
            <a:b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+mn-lt"/>
              </a:rPr>
              <a:t>Патриотический уголок</a:t>
            </a:r>
            <a:endParaRPr lang="ru-RU" sz="2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sz="2000" b="1" i="1" dirty="0" smtClean="0">
                <a:latin typeface="Calibri" pitchFamily="34" charset="0"/>
              </a:rPr>
              <a:t>Если не мы, то кто же,</a:t>
            </a:r>
          </a:p>
          <a:p>
            <a:pPr algn="ctr"/>
            <a:r>
              <a:rPr lang="ru-RU" sz="2000" b="1" i="1" dirty="0" smtClean="0">
                <a:latin typeface="Calibri" pitchFamily="34" charset="0"/>
              </a:rPr>
              <a:t>Детям нашим поможет</a:t>
            </a:r>
          </a:p>
          <a:p>
            <a:pPr algn="ctr"/>
            <a:r>
              <a:rPr lang="ru-RU" sz="2000" b="1" i="1" dirty="0" smtClean="0">
                <a:latin typeface="Calibri" pitchFamily="34" charset="0"/>
              </a:rPr>
              <a:t>Россию любить и знать!</a:t>
            </a:r>
          </a:p>
          <a:p>
            <a:pPr algn="ctr"/>
            <a:r>
              <a:rPr lang="ru-RU" sz="2000" b="1" i="1" dirty="0" smtClean="0">
                <a:latin typeface="Calibri" pitchFamily="34" charset="0"/>
              </a:rPr>
              <a:t>Как важно не опоздать….</a:t>
            </a:r>
          </a:p>
          <a:p>
            <a:endParaRPr lang="ru-RU" dirty="0"/>
          </a:p>
        </p:txBody>
      </p:sp>
      <p:pic>
        <p:nvPicPr>
          <p:cNvPr id="9" name="Содержимое 8" descr="IMAG2410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838200"/>
            <a:ext cx="3364441" cy="2523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IMAG2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810000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2417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3400" y="3810000"/>
            <a:ext cx="3454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38200" y="685800"/>
            <a:ext cx="73914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 smtClean="0"/>
          </a:p>
          <a:p>
            <a:pPr algn="ctr"/>
            <a:r>
              <a:rPr lang="ru-RU" b="1" dirty="0" smtClean="0"/>
              <a:t>Среда является одним из основных средств развития личности ребенка и источником его знаний и социального опыта.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Все игрушки и пособия, которые окружают малыша, в той или иной мере оказывают влияние на его развитие.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Все представленные вашему вниманию уголки и составляют предметно-развивающую среду.</a:t>
            </a:r>
          </a:p>
          <a:p>
            <a:pPr algn="ctr"/>
            <a:endParaRPr lang="ru-RU" sz="2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914400" y="3581400"/>
            <a:ext cx="7620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В группах раннего возраста выделено большое открытое пространство, где детям предоставлена возможность играть с крупными игрушками, игрушками-двигателями, широко представлены игры и материалы по сенсорному развитию, игры по развитию речи.</a:t>
            </a:r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9600" y="762000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000" dirty="0" smtClean="0"/>
          </a:p>
          <a:p>
            <a:pPr algn="ctr"/>
            <a:r>
              <a:rPr lang="ru-RU" sz="4000" b="1" dirty="0" smtClean="0"/>
              <a:t>Грамотно организованная среда дает возможность неформально построить педагогический процесс, избежать монотонности, помогает ребенку быть постоянно занятым полезным и интересным делом. </a:t>
            </a:r>
            <a:endParaRPr lang="ru-RU" sz="4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1000" y="1066800"/>
            <a:ext cx="8153400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sz="1600" b="1" dirty="0" smtClean="0"/>
              <a:t>Литература</a:t>
            </a:r>
          </a:p>
          <a:p>
            <a:pPr marL="342900" indent="-342900">
              <a:buAutoNum type="arabicPeriod"/>
            </a:pPr>
            <a:r>
              <a:rPr lang="ru-RU" sz="1600" dirty="0" err="1" smtClean="0"/>
              <a:t>ГринявиченеН.Т</a:t>
            </a:r>
            <a:r>
              <a:rPr lang="ru-RU" sz="1600" dirty="0" smtClean="0"/>
              <a:t>. Игра и новый подход к организации предметно-игровой среды / Творчество и педагогика -М., 2006. </a:t>
            </a:r>
          </a:p>
          <a:p>
            <a:pPr marL="342900" indent="-342900"/>
            <a:r>
              <a:rPr lang="ru-RU" sz="1600" dirty="0" smtClean="0"/>
              <a:t>2. Дидактические игры и занятия с детьми раннего возраста: Пособие для воспитателей детского сада/ Е. В. Зворыгина, Н. С. Карпинская, И. М. Кононова и др., 2003.</a:t>
            </a:r>
          </a:p>
          <a:p>
            <a:pPr marL="342900" indent="-342900"/>
            <a:r>
              <a:rPr lang="ru-RU" sz="1600" dirty="0" smtClean="0"/>
              <a:t>3. </a:t>
            </a:r>
            <a:r>
              <a:rPr lang="ru-RU" sz="1600" dirty="0" err="1" smtClean="0"/>
              <a:t>ДороноваТ</a:t>
            </a:r>
            <a:r>
              <a:rPr lang="ru-RU" sz="1600" dirty="0" smtClean="0"/>
              <a:t>. Н., </a:t>
            </a:r>
            <a:r>
              <a:rPr lang="ru-RU" sz="1600" dirty="0" err="1" smtClean="0"/>
              <a:t>ДороновС</a:t>
            </a:r>
            <a:r>
              <a:rPr lang="ru-RU" sz="1600" dirty="0" smtClean="0"/>
              <a:t>. Г. Игрушки для развития детей раннего возраста. Предметно-методический комплект для занятий и игр с детьми раннего возраста. -М: Детям </a:t>
            </a:r>
            <a:r>
              <a:rPr lang="ru-RU" sz="1600" dirty="0" err="1" smtClean="0"/>
              <a:t>XXIвека</a:t>
            </a:r>
            <a:r>
              <a:rPr lang="ru-RU" sz="1600" dirty="0" smtClean="0"/>
              <a:t>, 2005. </a:t>
            </a:r>
          </a:p>
          <a:p>
            <a:pPr marL="342900" indent="-342900"/>
            <a:r>
              <a:rPr lang="ru-RU" sz="1600" dirty="0" smtClean="0"/>
              <a:t>4. Дошкольная педагогика. / Под </a:t>
            </a:r>
            <a:r>
              <a:rPr lang="ru-RU" sz="1600" dirty="0" err="1" smtClean="0"/>
              <a:t>ред.В.И.Логиновой</a:t>
            </a:r>
            <a:r>
              <a:rPr lang="ru-RU" sz="1600" dirty="0" smtClean="0"/>
              <a:t>, </a:t>
            </a:r>
            <a:r>
              <a:rPr lang="ru-RU" sz="1600" dirty="0" err="1" smtClean="0"/>
              <a:t>П.П.Саморуковой</a:t>
            </a:r>
            <a:r>
              <a:rPr lang="ru-RU" sz="1600" dirty="0" smtClean="0"/>
              <a:t>. -М.: Просвещение, 2004. </a:t>
            </a:r>
          </a:p>
          <a:p>
            <a:pPr marL="342900" indent="-342900"/>
            <a:r>
              <a:rPr lang="ru-RU" sz="1600" dirty="0" smtClean="0"/>
              <a:t>5. Новоселова С.Л. Развивающая предметно-игровая среда // Дошкольное воспитание. -2005. -№4. </a:t>
            </a:r>
          </a:p>
          <a:p>
            <a:pPr marL="342900" indent="-342900"/>
            <a:r>
              <a:rPr lang="ru-RU" sz="1600" dirty="0" smtClean="0"/>
              <a:t>6. Петровский В.А., Кларина Л.М., </a:t>
            </a:r>
            <a:r>
              <a:rPr lang="ru-RU" sz="1600" dirty="0" err="1" smtClean="0"/>
              <a:t>СмывинаЛ.А</a:t>
            </a:r>
            <a:r>
              <a:rPr lang="ru-RU" sz="1600" dirty="0" smtClean="0"/>
              <a:t>., Стрелкова Л.П. Построение развивающей среды в дошкольном учреждении. -М., 2003. </a:t>
            </a:r>
          </a:p>
          <a:p>
            <a:pPr marL="342900" indent="-342900"/>
            <a:r>
              <a:rPr lang="ru-RU" sz="1600" dirty="0" smtClean="0"/>
              <a:t>7. </a:t>
            </a:r>
            <a:r>
              <a:rPr lang="ru-RU" sz="1600" dirty="0" err="1" smtClean="0"/>
              <a:t>ЭльконинД.Б</a:t>
            </a:r>
            <a:r>
              <a:rPr lang="ru-RU" sz="1600" dirty="0" smtClean="0"/>
              <a:t>. Психическое развитие в детских возрастах. -М.: Изд-во "Институт практической психологии", 2000.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457200"/>
            <a:ext cx="6400800" cy="5257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В младшем возрасте ребенок проживает первый опыт адаптации, от  которого, зачастую, зависит успешность дальнейшего вхождения малыша в социум. Поэтому предметно-развивающая среда ДОУ должна стать для ребенка источником познавательного интереса, активности, любознательности, которые будут обеспечивать эффективное развитие личности воспитанника.</a:t>
            </a:r>
          </a:p>
          <a:p>
            <a:pPr algn="ctr"/>
            <a:r>
              <a:rPr lang="ru-RU" dirty="0" smtClean="0"/>
              <a:t>     В этом возрасте у ребенка достаточно тесно связаны психологическое и физическое состояния. Причем последнее зависит не только от состояния здоровья ребенка, но и от средовых воздействий, таких как запахи, цвета, звуки, другие сенсорные раздражители. Следовательно, ребенку необходимо создать не только психологически благоприятные условия, но и организовать  среду таким образом, чтобы ребенок чувствовал себя максимально комфортно.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0600" y="609600"/>
            <a:ext cx="74676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Цель: </a:t>
            </a:r>
            <a:r>
              <a:rPr lang="ru-RU" b="1" dirty="0" smtClean="0"/>
              <a:t>Создание оптимальных условий, способствующих всестороннему развитию ребенка.</a:t>
            </a:r>
          </a:p>
          <a:p>
            <a:pPr algn="ctr"/>
            <a:r>
              <a:rPr lang="ru-RU" dirty="0" smtClean="0"/>
              <a:t>Задачи:</a:t>
            </a:r>
          </a:p>
          <a:p>
            <a:pPr algn="ctr"/>
            <a:r>
              <a:rPr lang="ru-RU" dirty="0" smtClean="0"/>
              <a:t>1. Обеспечить комфортность и безопасность обстановки : интерьер и среда группы имеет сходство с домашней обстановкой (устранение границ между зоной учебной деятельности и зонами для других видов активности.</a:t>
            </a:r>
          </a:p>
          <a:p>
            <a:pPr algn="ctr"/>
            <a:r>
              <a:rPr lang="ru-RU" dirty="0" smtClean="0"/>
              <a:t>2. Создать нейтральное цветовое и световое решение в оформлении интерьера группы. Размер мебели для детей, расположение и размер оборудования соответствует рекомендациям </a:t>
            </a:r>
            <a:r>
              <a:rPr lang="ru-RU" dirty="0" err="1" smtClean="0"/>
              <a:t>СанПин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3. Предоставить достаточное наличие игрового и дидактического материала, способствующего возникновению и интенсивному развитию познавательных интересов ребенка, его волевых качеств, эмоций, чувств.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57201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Предлагаем вашему вниманию наш вариант предметно- развивающей среды.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362200" y="5486401"/>
            <a:ext cx="4495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нашей группе всем на диво, и нарядно и красиво!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Очень много есть у нас всё покажем мы сейчас!</a:t>
            </a:r>
          </a:p>
          <a:p>
            <a:pPr algn="ctr"/>
            <a:endParaRPr lang="ru-RU" sz="1400" b="1" dirty="0"/>
          </a:p>
        </p:txBody>
      </p:sp>
      <p:pic>
        <p:nvPicPr>
          <p:cNvPr id="6" name="Рисунок 5" descr="IMAG243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2057400"/>
            <a:ext cx="3556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AG24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057400"/>
            <a:ext cx="35052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457200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Раздевалка.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5000" y="1143000"/>
            <a:ext cx="31242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 это – наша </a:t>
            </a:r>
            <a:r>
              <a:rPr lang="ru-RU" b="1" dirty="0" smtClean="0"/>
              <a:t>раздевалка,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Хранит одежду всех детей.</a:t>
            </a:r>
          </a:p>
          <a:p>
            <a:r>
              <a:rPr lang="ru-RU" dirty="0" smtClean="0"/>
              <a:t>Хранятся в шкафчиках пальтишки, </a:t>
            </a:r>
            <a:br>
              <a:rPr lang="ru-RU" dirty="0" smtClean="0"/>
            </a:br>
            <a:r>
              <a:rPr lang="ru-RU" dirty="0" smtClean="0"/>
              <a:t>Плащи, сапожки и зонты,</a:t>
            </a:r>
          </a:p>
          <a:p>
            <a:r>
              <a:rPr lang="ru-RU" dirty="0" smtClean="0"/>
              <a:t>Внутри порядок – ни пылинки!</a:t>
            </a:r>
            <a:br>
              <a:rPr lang="ru-RU" dirty="0" smtClean="0"/>
            </a:br>
            <a:r>
              <a:rPr lang="ru-RU" dirty="0" smtClean="0"/>
              <a:t>Залог здоровья – чистота!</a:t>
            </a:r>
            <a:br>
              <a:rPr lang="ru-RU" dirty="0" smtClean="0"/>
            </a:br>
            <a:r>
              <a:rPr lang="ru-RU" dirty="0" smtClean="0"/>
              <a:t>На каждом шкафчике - картинка!</a:t>
            </a:r>
            <a:br>
              <a:rPr lang="ru-RU" dirty="0" smtClean="0"/>
            </a:br>
            <a:r>
              <a:rPr lang="ru-RU" dirty="0" smtClean="0"/>
              <a:t>Не раздевалка – красота!</a:t>
            </a:r>
          </a:p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4" name="Рисунок 3" descr="IMAG24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524000"/>
            <a:ext cx="2286000" cy="40551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24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67000" y="1524000"/>
            <a:ext cx="2286000" cy="4055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3008313" cy="41275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>
                <a:solidFill>
                  <a:srgbClr val="FF0000"/>
                </a:solidFill>
              </a:rPr>
              <a:t>ЗОНА РАЗВИВАЮЩИХ ИГР.</a:t>
            </a:r>
            <a:endParaRPr lang="ru-RU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62000"/>
            <a:ext cx="3008313" cy="556260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Зона направлена на развитие речи, сенсорного восприятия, мелкой моторики, воображения. Дети учатся слышать слово, правильно соотносить  его с действиями и предметами, а также развивать активный словарь детей.  </a:t>
            </a:r>
            <a:br>
              <a:rPr lang="ru-RU" b="1" i="1" dirty="0" smtClean="0"/>
            </a:br>
            <a:r>
              <a:rPr lang="ru-RU" b="1" i="1" dirty="0" smtClean="0"/>
              <a:t>Важным условием способствующим сенсорному развитию  является специально организованная развивающая среда   которая включает в себя: дидактический стол, пирамидки, различной цветовой гаммы, различной формы и разнообразной фактуры, шнуровки, разнообразные вкладыши, и т. д. Дидактические игры направляют внимание детей на окружающие предметы, учат замечать, видеть,  анализировать. В развивающей среде целесообразно разместить  дидактические игры по развитию речи, ознакомлению с окружающим миром,  и для развития сенсорных представлений.</a:t>
            </a:r>
            <a:endParaRPr lang="ru-RU" b="1" i="1" dirty="0"/>
          </a:p>
        </p:txBody>
      </p:sp>
      <p:pic>
        <p:nvPicPr>
          <p:cNvPr id="8" name="Содержимое 7" descr="IMAG19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666750"/>
            <a:ext cx="3189817" cy="2392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19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429000"/>
            <a:ext cx="3302000" cy="247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3008313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u="sng" dirty="0" smtClean="0">
                <a:solidFill>
                  <a:srgbClr val="FF0000"/>
                </a:solidFill>
              </a:rPr>
              <a:t>Зона двигательной активности</a:t>
            </a:r>
            <a:r>
              <a:rPr lang="ru-RU" u="sng" dirty="0">
                <a:solidFill>
                  <a:srgbClr val="FF0000"/>
                </a:solidFill>
              </a:rPr>
              <a:t>.</a:t>
            </a:r>
            <a:endParaRPr lang="ru-RU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95400"/>
            <a:ext cx="3352800" cy="5029200"/>
          </a:xfrm>
        </p:spPr>
        <p:txBody>
          <a:bodyPr>
            <a:noAutofit/>
          </a:bodyPr>
          <a:lstStyle/>
          <a:p>
            <a:r>
              <a:rPr lang="ru-RU" sz="1600" b="1" i="1" dirty="0" smtClean="0">
                <a:solidFill>
                  <a:schemeClr val="tx1"/>
                </a:solidFill>
              </a:rPr>
              <a:t>Потребность в движении является важной задачей при организации предметно-развивающей среды.</a:t>
            </a:r>
            <a:r>
              <a:rPr lang="ru-RU" sz="1600" b="1" i="1" dirty="0" smtClean="0"/>
              <a:t/>
            </a:r>
            <a:br>
              <a:rPr lang="ru-RU" sz="1600" b="1" i="1" dirty="0" smtClean="0"/>
            </a:br>
            <a:r>
              <a:rPr lang="ru-RU" sz="1600" b="1" i="1" dirty="0" smtClean="0"/>
              <a:t>Зона двигательной активности  включает в себя оборудование для формирования  навыков детей, для охраны и укрепления здоровья дошкольников, для их физического развития. В этой зоне сконцентрировано оборудование для развития навыков ходьбы, бега, прыжков, ползанья, метания, катания, равновесия. Также в этой зоне находятся атрибуты и пособия для организации подвижных игр, и кроме этого оборудование для закаливания детей и утренней гимнастики.</a:t>
            </a:r>
            <a:endParaRPr lang="ru-RU" sz="1600" b="1" i="1" dirty="0"/>
          </a:p>
        </p:txBody>
      </p:sp>
      <p:pic>
        <p:nvPicPr>
          <p:cNvPr id="7" name="Содержимое 6" descr="IMAG19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57800" y="1524000"/>
            <a:ext cx="3170756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200400" cy="64135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>
                <a:solidFill>
                  <a:srgbClr val="FF0000"/>
                </a:solidFill>
              </a:rPr>
              <a:t>ЗОНА СЮЖЕТНО - РОЛЕВАЯ ИГРА</a:t>
            </a:r>
            <a:endParaRPr lang="ru-RU" u="sng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914400"/>
            <a:ext cx="3352800" cy="5211763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1600" b="1" i="1" dirty="0"/>
              <a:t>– универсальный способ жизнедеятельности ребенка. В сюжетно – ролевых играх ребенок пытается воспроизводить те действия взрослых , которые он наблюдает в своей повседневной жизни. Игра одно из важных средств познания  окружающего мира . Игра является важным условием социального развития детей. Для своевременного развития игры в группе необходимо создавать условия:  оборудовать игровую зону детской мебелью, внести в игровую зону различные ролевые атрибуты, в том числе атрибуты копии и заместители, которые помогут ребенку использовать накопленный опыт  в  игры.</a:t>
            </a:r>
          </a:p>
        </p:txBody>
      </p:sp>
      <p:pic>
        <p:nvPicPr>
          <p:cNvPr id="10" name="Содержимое 9" descr="IMAG1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010400" y="1295400"/>
            <a:ext cx="1752600" cy="1788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AG19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3124200"/>
            <a:ext cx="2347799" cy="1440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AG19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000" y="3124200"/>
            <a:ext cx="2133600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MAG19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219200"/>
            <a:ext cx="223520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solidFill>
                  <a:srgbClr val="FF0000"/>
                </a:solidFill>
              </a:rPr>
              <a:t>ИССЛЕДОВАТЕЛЬСКАЯ ЗОНА 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66800"/>
            <a:ext cx="3008313" cy="5059363"/>
          </a:xfrm>
        </p:spPr>
        <p:txBody>
          <a:bodyPr>
            <a:noAutofit/>
          </a:bodyPr>
          <a:lstStyle/>
          <a:p>
            <a:r>
              <a:rPr lang="ru-RU" b="1" i="1" dirty="0"/>
              <a:t>О</a:t>
            </a:r>
            <a:r>
              <a:rPr lang="ru-RU" b="1" i="1" dirty="0" smtClean="0"/>
              <a:t>рганизуется в группе с целью формирования познавательных эмоций и развития любознательности. В 1 младшей группе экспериментирование ведется в основном в играх занятиях , которые содержат как исследовательский так и игровой компоненты и осуществляют постепенный  переход от игр – забав  к  учебной–познавательной деятельности – они  бесценны для развития такого замечательного качества как  наблюдательность. Так же в зоне находится </a:t>
            </a:r>
            <a:r>
              <a:rPr lang="ru-RU" b="1" i="1" dirty="0"/>
              <a:t>у</a:t>
            </a:r>
            <a:r>
              <a:rPr lang="ru-RU" b="1" i="1" dirty="0" smtClean="0"/>
              <a:t>голок природы. В нем дети знакомятся </a:t>
            </a:r>
            <a:r>
              <a:rPr lang="ru-RU" b="1" i="1" dirty="0"/>
              <a:t>с доступными явлениями природы, узнают на картинках и в игрушках домашних животных и их детёнышей, учатся различать по внешнему виду овощи и фрукты.</a:t>
            </a:r>
          </a:p>
        </p:txBody>
      </p:sp>
      <p:pic>
        <p:nvPicPr>
          <p:cNvPr id="7" name="Содержимое 6" descr="IMAG2426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1600200"/>
            <a:ext cx="32004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856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Администрация Волжского района муниципального образования «Город Саратов» Муниципальное дошкольное образовательное учреждение «Детский сад №85» Юридический адрес:410003, г.Саратов, ул.Чернышевского,211,тел:23-95-01</vt:lpstr>
      <vt:lpstr>Слайд 2</vt:lpstr>
      <vt:lpstr>Слайд 3</vt:lpstr>
      <vt:lpstr>Слайд 4</vt:lpstr>
      <vt:lpstr>Слайд 5</vt:lpstr>
      <vt:lpstr>ЗОНА РАЗВИВАЮЩИХ ИГР.</vt:lpstr>
      <vt:lpstr>          Зона двигательной активности.</vt:lpstr>
      <vt:lpstr>ЗОНА СЮЖЕТНО - РОЛЕВАЯ ИГРА</vt:lpstr>
      <vt:lpstr>ИССЛЕДОВАТЕЛЬСКАЯ ЗОНА   </vt:lpstr>
      <vt:lpstr>УГОЛОК УЕДИНЕНИЯ</vt:lpstr>
      <vt:lpstr>ЗОНА ХУДОЖЕСТВЕННО- ЭСТЕТИЧЕСКОГО НАПРАВЛЕНИЯ.</vt:lpstr>
      <vt:lpstr>Книжный уголок</vt:lpstr>
      <vt:lpstr> Патриотический уголок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Администрация Волжского района муниципального образования «Город Саратов» Муниципальное дошкольное образовательное учреждение «Детский сад №85» Юридический адрес:410003, г.Саратов, ул.Чернышевского,211,тел:23-95-01</dc:title>
  <cp:lastModifiedBy>Kristina</cp:lastModifiedBy>
  <cp:revision>1</cp:revision>
  <dcterms:modified xsi:type="dcterms:W3CDTF">2015-11-14T17:16:00Z</dcterms:modified>
</cp:coreProperties>
</file>