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7" r:id="rId4"/>
    <p:sldId id="258" r:id="rId5"/>
    <p:sldId id="259" r:id="rId6"/>
    <p:sldId id="262" r:id="rId7"/>
    <p:sldId id="263" r:id="rId8"/>
    <p:sldId id="261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A28C46B-414F-4632-ADA8-904260CA1219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7124159-6632-4A99-8080-F19343F38D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C46B-414F-4632-ADA8-904260CA1219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4159-6632-4A99-8080-F19343F38D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C46B-414F-4632-ADA8-904260CA1219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4159-6632-4A99-8080-F19343F38D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A28C46B-414F-4632-ADA8-904260CA1219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4159-6632-4A99-8080-F19343F38D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A28C46B-414F-4632-ADA8-904260CA1219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7124159-6632-4A99-8080-F19343F38D5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A28C46B-414F-4632-ADA8-904260CA1219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7124159-6632-4A99-8080-F19343F38D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A28C46B-414F-4632-ADA8-904260CA1219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7124159-6632-4A99-8080-F19343F38D5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C46B-414F-4632-ADA8-904260CA1219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4159-6632-4A99-8080-F19343F38D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A28C46B-414F-4632-ADA8-904260CA1219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7124159-6632-4A99-8080-F19343F38D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A28C46B-414F-4632-ADA8-904260CA1219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7124159-6632-4A99-8080-F19343F38D5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A28C46B-414F-4632-ADA8-904260CA1219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7124159-6632-4A99-8080-F19343F38D5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A28C46B-414F-4632-ADA8-904260CA1219}" type="datetimeFigureOut">
              <a:rPr lang="ru-RU" smtClean="0"/>
              <a:t>03.11.2015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7124159-6632-4A99-8080-F19343F38D5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РУССКИЙ ВОИН</a:t>
            </a:r>
            <a:endParaRPr lang="ru-RU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Подготовила: </a:t>
            </a:r>
            <a:r>
              <a:rPr lang="ru-RU" sz="1800" dirty="0" err="1" smtClean="0"/>
              <a:t>Овчарова</a:t>
            </a:r>
            <a:r>
              <a:rPr lang="ru-RU" sz="1800" dirty="0" smtClean="0"/>
              <a:t> Н.В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680949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91237"/>
            <a:ext cx="4860791" cy="676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62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www.murzilka.org/upload/eto%20interesno/voin/voi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520" y="188640"/>
            <a:ext cx="7023010" cy="657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88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i243.photobucket.com/albums/ff277/aiwn/xvii-09.jpg"/>
          <p:cNvPicPr>
            <a:picLocks noGrp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81912"/>
            <a:ext cx="4320480" cy="648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http://www.forum.for-ua.com/file.php?1,file=3429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332656"/>
            <a:ext cx="3168352" cy="637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181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krihat.ucoz.ru/_ph/14/2378173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816424" cy="651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pl-paladin.narod.ru/gorel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5509" y="260648"/>
            <a:ext cx="4774848" cy="651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026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dreamworlds.ru/uploads/posts/2009-10/thumbs/1255709590_18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39"/>
            <a:ext cx="5472608" cy="517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forumimage.ru/thumbs/20110316/13002797081300176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6136" y="2132856"/>
            <a:ext cx="3230388" cy="460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302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уркин Александр Михайлович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58" y="260648"/>
            <a:ext cx="5645570" cy="394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уркин Александр Михайлович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4160" y="2996952"/>
            <a:ext cx="5392308" cy="369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60232" y="548680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Палех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557" y="6237312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Куркин Александр Михайлович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282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093296"/>
            <a:ext cx="3706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Васнецов Виктор Михайлович</a:t>
            </a:r>
          </a:p>
        </p:txBody>
      </p:sp>
      <p:pic>
        <p:nvPicPr>
          <p:cNvPr id="9218" name="Picture 2" descr="Васнецов Виктор Михайлович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478" y="116632"/>
            <a:ext cx="730330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Васнецов Виктор Михайлович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2780928"/>
            <a:ext cx="476250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737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6638"/>
            <a:ext cx="8229600" cy="1399032"/>
          </a:xfrm>
        </p:spPr>
        <p:txBody>
          <a:bodyPr/>
          <a:lstStyle/>
          <a:p>
            <a:pPr algn="ctr"/>
            <a:r>
              <a:rPr lang="ru-RU" dirty="0"/>
              <a:t>Р</a:t>
            </a:r>
            <a:r>
              <a:rPr lang="ru-RU" dirty="0" smtClean="0"/>
              <a:t>исования фигуры</a:t>
            </a:r>
            <a:endParaRPr lang="ru-RU" dirty="0"/>
          </a:p>
        </p:txBody>
      </p:sp>
      <p:pic>
        <p:nvPicPr>
          <p:cNvPr id="10242" name="Picture 2" descr="http://demiart.ru/forum/uploads5/post-57697-12679730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182509"/>
            <a:ext cx="4032448" cy="564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711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.labirint.ru/images/comments_pic/0919/011labgi0l12418070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0"/>
            <a:ext cx="492025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5988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42</TotalTime>
  <Words>15</Words>
  <Application>Microsoft Office PowerPoint</Application>
  <PresentationFormat>Экран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Яркая</vt:lpstr>
      <vt:lpstr>РУССКИЙ ВОИН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Рисования фигуры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ВОИН</dc:title>
  <dc:creator>Илья</dc:creator>
  <cp:lastModifiedBy>Илья</cp:lastModifiedBy>
  <cp:revision>6</cp:revision>
  <dcterms:created xsi:type="dcterms:W3CDTF">2013-02-06T07:07:48Z</dcterms:created>
  <dcterms:modified xsi:type="dcterms:W3CDTF">2015-11-02T23:05:32Z</dcterms:modified>
</cp:coreProperties>
</file>