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AEC9BD-9232-4C0F-922B-21D2A29954AF}" type="datetimeFigureOut">
              <a:rPr lang="ru-RU" smtClean="0"/>
              <a:t>05.04.2015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B511B5-8697-48D1-BB45-5F02D93C3CE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CAcQjRw&amp;url=http://umbrasiena.ru/narodnoe-iskusstvo/dyimkovskaya-glinyanaya-igrushka&amp;ei=iQ0gVdCLEMSisAG72IC4BQ&amp;bvm=bv.89947451,d.bGg&amp;psig=AFQjCNFJp-RXAhUQuu9PEkWRR2W5MIsyhA&amp;ust=142825036109512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sa=i&amp;rct=j&amp;q=&amp;esrc=s&amp;source=images&amp;cd=&amp;cad=rja&amp;uact=8&amp;ved=0CAcQjRw&amp;url=http://umbrasiena.ru/narodnoe-iskusstvo/dyimkovskaya-glinyanaya-igrushka&amp;ei=iQ0gVdCLEMSisAG72IC4BQ&amp;bvm=bv.89947451,d.bGg&amp;psig=AFQjCNFJp-RXAhUQuu9PEkWRR2W5MIsyhA&amp;ust=142825036109512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5373216"/>
            <a:ext cx="3830960" cy="122237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Автор: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cap="none" dirty="0" smtClean="0">
                <a:solidFill>
                  <a:srgbClr val="FF0000"/>
                </a:solidFill>
              </a:rPr>
              <a:t>Марина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cap="none" dirty="0" smtClean="0">
                <a:solidFill>
                  <a:srgbClr val="FF0000"/>
                </a:solidFill>
              </a:rPr>
              <a:t>Владимировна Малыгина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cap="none" dirty="0" smtClean="0">
                <a:solidFill>
                  <a:srgbClr val="FF0000"/>
                </a:solidFill>
              </a:rPr>
              <a:t>учитель ИЗО первой категории</a:t>
            </a:r>
            <a:br>
              <a:rPr lang="ru-RU" sz="1800" b="1" cap="none" dirty="0" smtClean="0">
                <a:solidFill>
                  <a:srgbClr val="FF0000"/>
                </a:solidFill>
              </a:rPr>
            </a:br>
            <a:r>
              <a:rPr lang="ru-RU" sz="1800" b="1" cap="none" dirty="0" smtClean="0">
                <a:solidFill>
                  <a:srgbClr val="FF0000"/>
                </a:solidFill>
              </a:rPr>
              <a:t>2014 – 2015 уч. год</a:t>
            </a:r>
            <a:endParaRPr lang="ru-RU" sz="1800" b="1" cap="none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-243408"/>
            <a:ext cx="7200800" cy="914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МБОУ-СОШ №1 им. Октябрьской революции                                                      г. Севска Брянской области</a:t>
            </a:r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700808"/>
            <a:ext cx="66247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«Древние образы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в </a:t>
            </a:r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современных народных игрушках»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25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Каргопольская игрушка - г.Каргополъ Архангельской области. Каргопольская игрушка - г.Каргополъ Архангельской области. Производство игрушки сопутствовало старинному гончарному промыслу в Панфиловской волости Каргопольского уезда. В отличие от гончарн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Гончарный ряд на каргопольской ярмарке располагался посреди площади, под самой соборной колокольней. Его можно было узнать без ошибки по переливчатому свисту незатейливых глиняных утушек, что служили мастерам и как превосходная реклама. Гончарный ря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0.gstatic.com/images?q=tbn:ANd9GcT9hWFWekl6HD40Ljw1898ll--QzP-sGBZ7xV4VaqQ7S4NMx8A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28552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11663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Какая красота!!!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ped-kopilka.ru/upload/blogs/2098_3eef57152dc699c12f4dab737e26b8ca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1111024"/>
            <a:ext cx="544048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Цель конкурса -  привлечение внимания детей и их родителей к истории и культуре родного края, популяризация традиционного народного промысла Тульской области – Филимоновской игрушки и развитие туриз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99" y="1111024"/>
            <a:ext cx="3247197" cy="48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вистульки мира. Филимоновская игруш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61615"/>
            <a:ext cx="2016774" cy="24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tatic12.insales.ru/files/1/2264/534744/original/Kargopolskaya_igrushka_Troy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457468"/>
            <a:ext cx="2746321" cy="24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5400" b="1" i="1" cap="none" dirty="0"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i="1" cap="none" dirty="0"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5400" b="1" i="1" cap="none" dirty="0" smtClean="0"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i="1" cap="none" dirty="0" smtClean="0"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Тест </a:t>
            </a:r>
            <a:b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«Народная игрушка»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</a:br>
            <a:endParaRPr lang="ru-RU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Какая игрушка зародилась в городе Кирове?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Дымковская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Каргопольская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Филимоновская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Picture 2" descr="http://ped-kopilka.ru/upload/blogs/2098_3eef57152dc699c12f4dab737e26b8c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72103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62678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Дымковская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584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Какой игрушке характерны налепы «рюша» и «жгутик»?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Каргопольской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Филимоновской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Дымковской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pic>
        <p:nvPicPr>
          <p:cNvPr id="4" name="Picture 2" descr="https://encrypted-tbn0.gstatic.com/images?q=tbn:ANd9GcT9hWFWekl6HD40Ljw1898ll--QzP-sGBZ7xV4VaqQ7S4NMx8AU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452880"/>
            <a:ext cx="3528392" cy="44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8" y="5949279"/>
            <a:ext cx="2014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•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Дымковской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Какие элементы росписи характерны для Филимоновской игрушки?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196752"/>
            <a:ext cx="1687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Снежинка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7610" y="1813956"/>
            <a:ext cx="1265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лочка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9739" y="242088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Зигзаг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9722" y="3010543"/>
            <a:ext cx="1299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Цель конкурса -  привлечение внимания детей и их родителей к истории и культуре родного края, популяризация традиционного народного промысла Тульской области – Филимоновской игрушки и развитие туриз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247197" cy="48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cap="none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Где зародилась Каргопольская игрушка?</a:t>
            </a:r>
            <a:r>
              <a:rPr lang="ru-RU" sz="24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68760"/>
            <a:ext cx="3698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Архангельской области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730424"/>
            <a:ext cx="2024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Кирове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4964" y="2344760"/>
            <a:ext cx="1172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Туле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static12.insales.ru/files/1/2264/534744/original/Kargopolskaya_igrushka_Troy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73433"/>
            <a:ext cx="4032448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65750" y="5146885"/>
            <a:ext cx="3698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Архангельской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области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cap="none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Для какой игрушки характерны следующие элементы росписи: кольцо, горошина, клетка, полоса, насечка?</a:t>
            </a:r>
            <a:r>
              <a:rPr lang="ru-RU" sz="24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3515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Каргопольская игрушка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87168"/>
            <a:ext cx="3564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Филимоновсая игрушка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8880"/>
            <a:ext cx="203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Дымковская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umbrasiena.ru/wp-content/uploads/2011/12/8b1cf5a109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7168"/>
            <a:ext cx="2924324" cy="420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78314" y="5373216"/>
            <a:ext cx="203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Дымковская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cap="none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Какая игрушка отличается особенной вытянутостью пропорций?</a:t>
            </a:r>
            <a:r>
              <a:rPr lang="ru-RU" sz="24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3515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Каргопольская игрушка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87168"/>
            <a:ext cx="3564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Филимоновсая игрушка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Свистульки мира. Филимоновская иг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62" y="2636912"/>
            <a:ext cx="32403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2348880"/>
            <a:ext cx="203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Дымковская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6963" y="5949280"/>
            <a:ext cx="3564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Филимоновсая игрушка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27483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Завелась неведомая птица —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Всякий ей дивится: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Не поёт, не летает,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Вся горит и полыхает…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Это птица не простая,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Расписная, золотая.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Просто диво-безделушка,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А зовут её </a:t>
            </a:r>
            <a:r>
              <a:rPr lang="ru-RU" sz="2400" b="1" dirty="0" smtClean="0">
                <a:solidFill>
                  <a:srgbClr val="FF0000"/>
                </a:solidFill>
              </a:rPr>
              <a:t>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9086" y="476672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Отгадайте загадку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9278" y="4851450"/>
            <a:ext cx="2837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(народная игрушка)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cap="none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росписи каргопольской игрушки характерны следующие элементы росписи:</a:t>
            </a:r>
            <a:r>
              <a:rPr lang="ru-RU" sz="24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7821" y="1700807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ромб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2918" y="2329698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крест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717" y="2852936"/>
            <a:ext cx="919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дуга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132" y="3327375"/>
            <a:ext cx="1294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кольцо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4132" y="3861048"/>
            <a:ext cx="126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ё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лочка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Фотоальбомы - КОЛЛЕКЦИЯ НАЦИОНАЛЬНЫХ КУКО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12" y="1556792"/>
            <a:ext cx="3166843" cy="422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88042" y="5085184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ромб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0223" y="5779249"/>
            <a:ext cx="919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дуга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3229" y="6240914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крест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cap="none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Какая игрушка имеет белый фон росписи?</a:t>
            </a:r>
            <a:r>
              <a:rPr lang="ru-RU" sz="24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3515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Каргопольская игрушка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87168"/>
            <a:ext cx="3564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Филимоновсая игрушка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348880"/>
            <a:ext cx="203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Дымковская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dymkatoy.ru/sc-pic/i0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6197"/>
            <a:ext cx="2736304" cy="433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92416" y="5695194"/>
            <a:ext cx="203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Дымковская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Информационные источники: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СЛАЙД </a:t>
            </a:r>
            <a:r>
              <a:rPr lang="ru-RU" sz="1800" dirty="0" smtClean="0"/>
              <a:t>12</a:t>
            </a:r>
            <a:r>
              <a:rPr lang="en-US" sz="1800" dirty="0" smtClean="0"/>
              <a:t>http</a:t>
            </a:r>
            <a:r>
              <a:rPr lang="en-US" sz="1800" dirty="0"/>
              <a:t>://umbrasiena.ru/narodnoe-iskusstvo/dyimkovskaya-glinyanaya-igrushka</a:t>
            </a:r>
            <a:endParaRPr lang="ru-RU" sz="1800" dirty="0"/>
          </a:p>
          <a:p>
            <a:r>
              <a:rPr lang="ru-RU" sz="1800" dirty="0" smtClean="0"/>
              <a:t>СЛАЙД 25 </a:t>
            </a:r>
            <a:r>
              <a:rPr lang="en-US" sz="1800" dirty="0" smtClean="0"/>
              <a:t>http://dymkatoy.ru/Istoriya.htm</a:t>
            </a:r>
            <a:endParaRPr lang="ru-RU" sz="1800" dirty="0" smtClean="0"/>
          </a:p>
          <a:p>
            <a:r>
              <a:rPr lang="ru-RU" sz="1800" dirty="0" smtClean="0"/>
              <a:t>СЛАЙД  12</a:t>
            </a: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smtClean="0"/>
              <a:t>umbrasiena.ru/wp-content/uploads/2011/12/8b1cf5a10956.png</a:t>
            </a:r>
            <a:endParaRPr lang="ru-RU" sz="1800" dirty="0" smtClean="0"/>
          </a:p>
          <a:p>
            <a:r>
              <a:rPr lang="ru-RU" sz="1800" dirty="0" smtClean="0"/>
              <a:t>СЛАЙД   12</a:t>
            </a: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smtClean="0"/>
              <a:t>ped-kopilka.ru/blogs/zurkalova/zanjatija-s-doshkolnikami-nod-v-starshei-grupe-yekskursija-v-muzei-narodnoi-igrushki.html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СЛАЙД  12</a:t>
            </a: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smtClean="0"/>
              <a:t>sportvtule.ru/foto.html?idn=903&amp;id=352</a:t>
            </a:r>
            <a:endParaRPr lang="ru-RU" sz="1800" dirty="0" smtClean="0"/>
          </a:p>
          <a:p>
            <a:r>
              <a:rPr lang="ru-RU" sz="1800" dirty="0" smtClean="0"/>
              <a:t>СЛАЙД  23</a:t>
            </a: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smtClean="0"/>
              <a:t>www.mybells.ru/domik.php3?st=svistulka</a:t>
            </a:r>
            <a:endParaRPr lang="ru-RU" sz="1800" dirty="0" smtClean="0"/>
          </a:p>
          <a:p>
            <a:r>
              <a:rPr lang="ru-RU" sz="1800" dirty="0" smtClean="0"/>
              <a:t>СЛАЙД  2</a:t>
            </a:r>
            <a:r>
              <a:rPr lang="en-US" sz="1800" dirty="0"/>
              <a:t>http://</a:t>
            </a:r>
            <a:r>
              <a:rPr lang="en-US" sz="1800" dirty="0" smtClean="0"/>
              <a:t>nsportal.ru/nachalnaya-shkola/izo/2013/10/16/prezentatsiya-glinyanaya-igrushka</a:t>
            </a:r>
            <a:endParaRPr lang="ru-RU" sz="1800" dirty="0" smtClean="0"/>
          </a:p>
          <a:p>
            <a:r>
              <a:rPr lang="ru-RU" sz="1800" dirty="0" smtClean="0"/>
              <a:t>СЛАЙД   3-11</a:t>
            </a:r>
            <a:r>
              <a:rPr lang="en-US" sz="1800" dirty="0"/>
              <a:t>http://</a:t>
            </a:r>
            <a:r>
              <a:rPr lang="en-US" sz="1800" dirty="0" smtClean="0"/>
              <a:t>bigslide.ru/nachalnaya-shkola/4920-narodnaya-glinyanaya-igrushka.html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588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40" name="Picture 16" descr="Глиняная игрушка – особый вид народного творчества. Она предназначается не только для игры, а служит для украшения быта. Образы игрушек достаточно просты, оригинальны и выразительны. Глиняная игрушка – особый вид народного творчества. Она предназнач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17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Самый известный из глиняных промыслов России. Она отличается предельно простой и ясной пластической формой, обобщённостью силуэта, яркой орнаментальной росписью по белому фону. Самый известный из глиняных промыслов России. Она отличается предельно п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Образы дымковской игрушки:Образы дымковской игрушки: Барыни в пестрых юбках Бравые кавалеры и всадники Важные петухи и индюки Водоноски, кормилицы, няни Женихи и невесты Бараны, кони, коровы Веселые карус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Побеленная игрушка расписывается. Узор строго геометрический, состоящий из комбинаций полос, клеток, кругов, круглых пятен. Побеленная игрушка расписывается. Узор строго геометрический, состоящий из комбинаций полос, клеток, кругов, круглых пятен. 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88"/>
            <a:ext cx="9261739" cy="69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Филимоновская игрушка - русский художественный промысел, сформировавшийся в Одоевском районе Тульской области. По местным преданиям деревня была названа так в честь горшечника Филимона, открывшего залежи высокосортной глины. Филимоновская игрушка -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Основной тип изделий - свистульки традиционных форм ( разнообразные птицы, барыня, всадник, конь, медведь и др.). Для них характерны вытянутые пропорции, связанные с пластическими свойствами местной глины &quot;синики&quot;. При обжиге глина дает бе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8"/>
            <a:ext cx="9142815" cy="68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Необычные яркие игрушки, украшенные геометрическими узорами малинового, желтого, синего и зеленого цвета, очень отличались от уже широко известных дымковских барынь, водоносок и всадников. Они стали откровением не только для многих любителей русског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0"/>
            <a:ext cx="9175576" cy="68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340</TotalTime>
  <Words>207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Автор: Марина Владимировна Малыгина учитель ИЗО первой категории 2014 – 2015 уч.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красота!!!</vt:lpstr>
      <vt:lpstr>   Тест  «Народная игрушка» </vt:lpstr>
      <vt:lpstr>1. Какая игрушка зародилась в городе Кирове?     •Дымковская •Каргопольская •Филимоновская </vt:lpstr>
      <vt:lpstr>2. Какой игрушке характерны налепы «рюша» и «жгутик»? •Каргопольской •Филимоновской •Дымковской </vt:lpstr>
      <vt:lpstr>Презентация PowerPoint</vt:lpstr>
      <vt:lpstr>4. Где зародилась Каргопольская игрушка? </vt:lpstr>
      <vt:lpstr>6. Для какой игрушки характерны следующие элементы росписи: кольцо, горошина, клетка, полоса, насечка? </vt:lpstr>
      <vt:lpstr>Какая игрушка отличается особенной вытянутостью пропорций? </vt:lpstr>
      <vt:lpstr>Для росписи каргопольской игрушки характерны следующие элементы росписи: </vt:lpstr>
      <vt:lpstr>Какая игрушка имеет белый фон росписи? </vt:lpstr>
      <vt:lpstr>Информационные источники: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2015-04-04T16:00:30Z</dcterms:created>
  <dcterms:modified xsi:type="dcterms:W3CDTF">2015-04-05T15:48:46Z</dcterms:modified>
</cp:coreProperties>
</file>