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BDC4-575B-4D4C-AB1E-0745F6C769EA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5F4E-785E-4FF6-B839-49D848A0B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40146-CA20-4356-A4DD-8CCF6EB9CC3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EB61F-7733-45A0-9346-F599826F7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861B-C823-4901-8479-73B484AFAE6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FA8AB-5E67-4CC9-B9E6-AB1BC8A32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9CF25-4257-4562-8CCA-840B03F8C680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C81DB-120D-4F7A-90EE-32EEE0D25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8DA1-E76D-4029-88C6-B417E600C8B4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29C2-2D3F-44F0-809E-368C8B008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49476-F9BF-4F0B-ABE7-7C713847E65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FDD3-675F-4E09-AE18-8B68C472B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1F13-95BD-43AF-A75E-93A3BB742B5D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B2BC-2339-4B1E-BD44-F7593A467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ADA2-0A00-478D-A256-93CADD73288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1A76-3709-4D9D-8FF7-0503EBCDF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A4739-C612-4155-A05B-58145630AC0F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9DA9-31F0-4985-8D3D-950D4D721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2383-97D1-444C-8312-7F636ABD462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BD49-49E4-429C-991C-3C2A40FC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DEBC9-E1A7-4EF6-92F2-397CC05CD5E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4699-C7BE-4831-97C0-AB54FC33F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2AFC6-61ED-491D-AEC2-6B1CBF8F69E1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D82450-EB29-47A9-A334-280BE5BA1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4100513" cy="5214938"/>
          </a:xfrm>
        </p:spPr>
        <p:txBody>
          <a:bodyPr/>
          <a:lstStyle/>
          <a:p>
            <a:pPr eaLnBrk="1" hangingPunct="1"/>
            <a:r>
              <a:rPr lang="ru-RU" smtClean="0"/>
              <a:t>Русско-японская война и начало революции 1905-1907 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25" y="214313"/>
            <a:ext cx="2114550" cy="757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 descr="C:\Users\New\Pictures\е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785813"/>
            <a:ext cx="44291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ew\Pictures\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57875" y="2286000"/>
            <a:ext cx="3286125" cy="4572000"/>
          </a:xfrm>
        </p:spPr>
      </p:pic>
      <p:pic>
        <p:nvPicPr>
          <p:cNvPr id="11267" name="Picture 4" descr="C:\Users\New\Pictures\е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Заголовок 1"/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2286000"/>
          </a:xfrm>
        </p:spPr>
        <p:txBody>
          <a:bodyPr/>
          <a:lstStyle/>
          <a:p>
            <a:pPr eaLnBrk="1" hangingPunct="1"/>
            <a:r>
              <a:rPr lang="ru-RU" sz="2800" smtClean="0"/>
              <a:t>17 октября 1905 г. – Манифест «Об усовершенствовании государственного порядка».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2940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Революция на подъёме. Декабрьское вооружённое восстание.</a:t>
            </a:r>
            <a:endParaRPr lang="ru-RU" dirty="0"/>
          </a:p>
        </p:txBody>
      </p:sp>
      <p:pic>
        <p:nvPicPr>
          <p:cNvPr id="12291" name="Picture 2" descr="C:\Users\New\Pictures\е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432300" cy="3500438"/>
          </a:xfrm>
        </p:spPr>
      </p:pic>
      <p:pic>
        <p:nvPicPr>
          <p:cNvPr id="12292" name="Picture 3" descr="C:\Users\New\Pictures\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00438"/>
            <a:ext cx="50720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714750"/>
            <a:ext cx="4043363" cy="29400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Д/</a:t>
            </a:r>
            <a:r>
              <a:rPr lang="ru-RU" sz="4400" dirty="0" err="1">
                <a:latin typeface="+mj-lt"/>
                <a:ea typeface="+mj-ea"/>
                <a:cs typeface="+mj-cs"/>
              </a:rPr>
              <a:t>з</a:t>
            </a:r>
            <a:r>
              <a:rPr lang="ru-RU" sz="4400" dirty="0">
                <a:latin typeface="+mj-lt"/>
                <a:ea typeface="+mj-ea"/>
                <a:cs typeface="+mj-cs"/>
              </a:rPr>
              <a:t>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§ 3</a:t>
            </a:r>
            <a:r>
              <a:rPr lang="ru-RU" sz="4400" dirty="0">
                <a:latin typeface="+mj-lt"/>
                <a:ea typeface="+mj-ea"/>
                <a:cs typeface="+mj-cs"/>
              </a:rPr>
              <a:t>, выучить основные даты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Цели урока: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Изучить основные события русско-японской войны 1904-1905 гг.;</a:t>
            </a:r>
          </a:p>
          <a:p>
            <a:pPr eaLnBrk="1" hangingPunct="1"/>
            <a:r>
              <a:rPr lang="ru-RU" smtClean="0"/>
              <a:t>Выяснить причины поражения России в войне с Японией;</a:t>
            </a:r>
          </a:p>
          <a:p>
            <a:pPr eaLnBrk="1" hangingPunct="1"/>
            <a:r>
              <a:rPr lang="ru-RU" smtClean="0"/>
              <a:t>Сформировать представление о начальном этапе революции 1905-1907 гг.</a:t>
            </a:r>
          </a:p>
          <a:p>
            <a:pPr eaLnBrk="1" hangingPunct="1"/>
            <a:r>
              <a:rPr lang="ru-RU" smtClean="0"/>
              <a:t>Персоналии: Георгий Гапон, Пётр Петрович Шмидт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План урока: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домашнего задания: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Терминологический диктант. Фронтальный опрос по вопросам к п.2.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новой темы: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Обострение соперничества держав на Дальнем Востоке.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Русско</a:t>
            </a:r>
            <a:r>
              <a:rPr lang="ru-RU" dirty="0" smtClean="0"/>
              <a:t> –японская война 1904-1905 гг.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Начало революции 1905-1907 гг.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Закрепление: работа с документами.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Д/</a:t>
            </a:r>
            <a:r>
              <a:rPr lang="ru-RU" dirty="0" err="1" smtClean="0"/>
              <a:t>з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714875" y="274638"/>
            <a:ext cx="3971925" cy="2082800"/>
          </a:xfrm>
        </p:spPr>
        <p:txBody>
          <a:bodyPr/>
          <a:lstStyle/>
          <a:p>
            <a:pPr eaLnBrk="1" hangingPunct="1"/>
            <a:r>
              <a:rPr lang="ru-RU" sz="2800" smtClean="0"/>
              <a:t>Россия и Япония: обострение соперничества за китайское наследство в дальневосточном регионе</a:t>
            </a:r>
          </a:p>
        </p:txBody>
      </p:sp>
      <p:pic>
        <p:nvPicPr>
          <p:cNvPr id="5123" name="Picture 2" descr="C:\Users\New\Pictures\а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857500"/>
            <a:ext cx="4714875" cy="4000500"/>
          </a:xfrm>
        </p:spPr>
      </p:pic>
      <p:pic>
        <p:nvPicPr>
          <p:cNvPr id="5124" name="Picture 3" descr="C:\Users\New\Pictures\а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2857500"/>
            <a:ext cx="444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Users\New\Pictures\а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4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3" cy="1868487"/>
          </a:xfrm>
        </p:spPr>
        <p:txBody>
          <a:bodyPr/>
          <a:lstStyle/>
          <a:p>
            <a:pPr eaLnBrk="1" hangingPunct="1"/>
            <a:r>
              <a:rPr lang="ru-RU" smtClean="0"/>
              <a:t>Хроника войны</a:t>
            </a:r>
          </a:p>
        </p:txBody>
      </p:sp>
      <p:pic>
        <p:nvPicPr>
          <p:cNvPr id="6147" name="Picture 2" descr="C:\Users\New\Pictures\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32038"/>
            <a:ext cx="2911475" cy="4525962"/>
          </a:xfrm>
        </p:spPr>
      </p:pic>
      <p:pic>
        <p:nvPicPr>
          <p:cNvPr id="6148" name="Picture 3" descr="C:\Users\New\Pictures\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3286125"/>
            <a:ext cx="6215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New\Pictures\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0"/>
            <a:ext cx="4432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Picture 2" descr="C:\Users\New\Pictures\ё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571875"/>
            <a:ext cx="4429125" cy="3286125"/>
          </a:xfrm>
        </p:spPr>
      </p:pic>
      <p:pic>
        <p:nvPicPr>
          <p:cNvPr id="7172" name="Picture 4" descr="C:\Users\New\Pictures\е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New\Pictures\е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0"/>
            <a:ext cx="471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C:\Users\New\Pictures\е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429000"/>
            <a:ext cx="4714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29125" cy="2928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Портсмутский</a:t>
            </a:r>
            <a:r>
              <a:rPr lang="ru-RU" dirty="0" smtClean="0"/>
              <a:t> мирный договор между Россией и Японией – </a:t>
            </a:r>
            <a:br>
              <a:rPr lang="ru-RU" dirty="0" smtClean="0"/>
            </a:br>
            <a:r>
              <a:rPr lang="ru-RU" dirty="0" smtClean="0"/>
              <a:t>23 августа 1905 г.</a:t>
            </a:r>
            <a:endParaRPr lang="ru-RU" dirty="0"/>
          </a:p>
        </p:txBody>
      </p:sp>
      <p:pic>
        <p:nvPicPr>
          <p:cNvPr id="8195" name="Picture 2" descr="C:\Users\New\Pictures\е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928938"/>
            <a:ext cx="5214938" cy="3929062"/>
          </a:xfrm>
        </p:spPr>
      </p:pic>
      <p:pic>
        <p:nvPicPr>
          <p:cNvPr id="8196" name="Picture 3" descr="C:\Users\New\Pictures\е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0"/>
            <a:ext cx="50720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New\Pictures\е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928938"/>
            <a:ext cx="39624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9 января 1905 года – начало революции: «Кровавое воскресенье».  </a:t>
            </a:r>
            <a:endParaRPr lang="ru-RU" dirty="0"/>
          </a:p>
        </p:txBody>
      </p:sp>
      <p:pic>
        <p:nvPicPr>
          <p:cNvPr id="9219" name="Picture 2" descr="C:\Users\New\Pictures\х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4500"/>
            <a:ext cx="4214813" cy="4102100"/>
          </a:xfrm>
        </p:spPr>
      </p:pic>
      <p:pic>
        <p:nvPicPr>
          <p:cNvPr id="9220" name="Picture 3" descr="C:\Users\New\Pictures\ыоак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1714500"/>
            <a:ext cx="4929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5786438"/>
            <a:ext cx="4143375" cy="1071562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Гапон Георгий Аполлонович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43375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Восстания в армии и </a:t>
            </a:r>
            <a:br>
              <a:rPr lang="ru-RU" dirty="0" smtClean="0"/>
            </a:br>
            <a:r>
              <a:rPr lang="ru-RU" dirty="0" smtClean="0"/>
              <a:t>на флоте – 1905 г.</a:t>
            </a:r>
            <a:endParaRPr lang="ru-RU" dirty="0"/>
          </a:p>
        </p:txBody>
      </p:sp>
      <p:pic>
        <p:nvPicPr>
          <p:cNvPr id="10243" name="Picture 2" descr="C:\Users\New\Pictures\е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57563"/>
            <a:ext cx="2571750" cy="3500437"/>
          </a:xfrm>
        </p:spPr>
      </p:pic>
      <p:pic>
        <p:nvPicPr>
          <p:cNvPr id="10244" name="Picture 3" descr="C:\Users\New\Pictures\е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0"/>
            <a:ext cx="507206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New\Pictures\я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3357563"/>
            <a:ext cx="27146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Users\New\Pictures\е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3357563"/>
            <a:ext cx="40719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286500" y="5357813"/>
            <a:ext cx="2857500" cy="1500187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Шмидт Пётр Петрович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Русско-японская война и начало революции 1905-1907 гг.</vt:lpstr>
      <vt:lpstr>Цели урока:</vt:lpstr>
      <vt:lpstr>План урока:</vt:lpstr>
      <vt:lpstr>Россия и Япония: обострение соперничества за китайское наследство в дальневосточном регионе</vt:lpstr>
      <vt:lpstr>Хроника войны</vt:lpstr>
      <vt:lpstr>Слайд 6</vt:lpstr>
      <vt:lpstr>Портсмутский мирный договор между Россией и Японией –  23 августа 1905 г.</vt:lpstr>
      <vt:lpstr>9 января 1905 года – начало революции: «Кровавое воскресенье».  </vt:lpstr>
      <vt:lpstr>Восстания в армии и  на флоте – 1905 г.</vt:lpstr>
      <vt:lpstr>17 октября 1905 г. – Манифест «Об усовершенствовании государственного порядка».</vt:lpstr>
      <vt:lpstr>Революция на подъёме. Декабрьское вооружённое восстание.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Русско-японская война и начало революции 1905-1907 гг.</dc:title>
  <dc:creator>New</dc:creator>
  <cp:lastModifiedBy>Лена</cp:lastModifiedBy>
  <cp:revision>10</cp:revision>
  <dcterms:created xsi:type="dcterms:W3CDTF">2008-08-17T11:44:11Z</dcterms:created>
  <dcterms:modified xsi:type="dcterms:W3CDTF">2015-11-19T08:19:13Z</dcterms:modified>
</cp:coreProperties>
</file>