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3" r:id="rId2"/>
    <p:sldId id="256" r:id="rId3"/>
    <p:sldId id="257" r:id="rId4"/>
    <p:sldId id="258" r:id="rId5"/>
    <p:sldId id="259" r:id="rId6"/>
    <p:sldId id="260" r:id="rId7"/>
    <p:sldId id="261" r:id="rId8"/>
    <p:sldId id="262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45B9F37-DB08-44C6-948B-CD1D3DA45D0F}" type="datetimeFigureOut">
              <a:rPr lang="ru-RU" smtClean="0"/>
              <a:pPr/>
              <a:t>15.11.2015</a:t>
            </a:fld>
            <a:endParaRPr lang="ru-RU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D266316-E630-45DC-9431-5052F16BBB7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45B9F37-DB08-44C6-948B-CD1D3DA45D0F}" type="datetimeFigureOut">
              <a:rPr lang="ru-RU" smtClean="0"/>
              <a:pPr/>
              <a:t>15.11.2015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D266316-E630-45DC-9431-5052F16BBB7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45B9F37-DB08-44C6-948B-CD1D3DA45D0F}" type="datetimeFigureOut">
              <a:rPr lang="ru-RU" smtClean="0"/>
              <a:pPr/>
              <a:t>15.11.2015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D266316-E630-45DC-9431-5052F16BBB7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45B9F37-DB08-44C6-948B-CD1D3DA45D0F}" type="datetimeFigureOut">
              <a:rPr lang="ru-RU" smtClean="0"/>
              <a:pPr/>
              <a:t>15.11.2015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D266316-E630-45DC-9431-5052F16BBB7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45B9F37-DB08-44C6-948B-CD1D3DA45D0F}" type="datetimeFigureOut">
              <a:rPr lang="ru-RU" smtClean="0"/>
              <a:pPr/>
              <a:t>15.11.2015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D266316-E630-45DC-9431-5052F16BBB7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45B9F37-DB08-44C6-948B-CD1D3DA45D0F}" type="datetimeFigureOut">
              <a:rPr lang="ru-RU" smtClean="0"/>
              <a:pPr/>
              <a:t>15.11.2015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D266316-E630-45DC-9431-5052F16BBB7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45B9F37-DB08-44C6-948B-CD1D3DA45D0F}" type="datetimeFigureOut">
              <a:rPr lang="ru-RU" smtClean="0"/>
              <a:pPr/>
              <a:t>15.11.2015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D266316-E630-45DC-9431-5052F16BBB7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45B9F37-DB08-44C6-948B-CD1D3DA45D0F}" type="datetimeFigureOut">
              <a:rPr lang="ru-RU" smtClean="0"/>
              <a:pPr/>
              <a:t>15.11.2015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D266316-E630-45DC-9431-5052F16BBB7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45B9F37-DB08-44C6-948B-CD1D3DA45D0F}" type="datetimeFigureOut">
              <a:rPr lang="ru-RU" smtClean="0"/>
              <a:pPr/>
              <a:t>15.11.2015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D266316-E630-45DC-9431-5052F16BBB7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45B9F37-DB08-44C6-948B-CD1D3DA45D0F}" type="datetimeFigureOut">
              <a:rPr lang="ru-RU" smtClean="0"/>
              <a:pPr/>
              <a:t>15.11.2015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D266316-E630-45DC-9431-5052F16BBB7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45B9F37-DB08-44C6-948B-CD1D3DA45D0F}" type="datetimeFigureOut">
              <a:rPr lang="ru-RU" smtClean="0"/>
              <a:pPr/>
              <a:t>15.11.2015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D266316-E630-45DC-9431-5052F16BBB7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845B9F37-DB08-44C6-948B-CD1D3DA45D0F}" type="datetimeFigureOut">
              <a:rPr lang="ru-RU" smtClean="0"/>
              <a:pPr/>
              <a:t>15.11.2015</a:t>
            </a:fld>
            <a:endParaRPr lang="ru-RU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7D266316-E630-45DC-9431-5052F16BBB7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45920" y="285728"/>
            <a:ext cx="7498080" cy="511156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Подготовка </a:t>
            </a:r>
            <a:r>
              <a:rPr lang="ru-RU" dirty="0" smtClean="0"/>
              <a:t>к </a:t>
            </a:r>
            <a:r>
              <a:rPr lang="ru-RU" dirty="0" smtClean="0"/>
              <a:t>ЕГЭ, ОГЭ </a:t>
            </a:r>
            <a:r>
              <a:rPr lang="ru-RU" dirty="0" smtClean="0"/>
              <a:t>– </a:t>
            </a:r>
            <a:r>
              <a:rPr lang="en-US" dirty="0" smtClean="0"/>
              <a:t>2014</a:t>
            </a:r>
            <a:r>
              <a:rPr lang="ru-RU" dirty="0" smtClean="0"/>
              <a:t>  </a:t>
            </a:r>
            <a:r>
              <a:rPr lang="ru-RU" dirty="0" smtClean="0"/>
              <a:t>          </a:t>
            </a:r>
            <a:r>
              <a:rPr lang="ru-RU" dirty="0" smtClean="0"/>
              <a:t>			</a:t>
            </a:r>
            <a:r>
              <a:rPr lang="ru-RU" i="1" dirty="0" smtClean="0"/>
              <a:t>математика</a:t>
            </a:r>
            <a:endParaRPr lang="ru-RU" i="1" dirty="0"/>
          </a:p>
        </p:txBody>
      </p:sp>
      <p:sp>
        <p:nvSpPr>
          <p:cNvPr id="4" name="TextBox 3"/>
          <p:cNvSpPr txBox="1"/>
          <p:nvPr/>
        </p:nvSpPr>
        <p:spPr>
          <a:xfrm>
            <a:off x="2857488" y="1214422"/>
            <a:ext cx="404758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i="1" dirty="0" smtClean="0"/>
              <a:t>Тренировочные  упражнения</a:t>
            </a:r>
            <a:endParaRPr lang="ru-RU" sz="2400" i="1" dirty="0"/>
          </a:p>
        </p:txBody>
      </p:sp>
      <p:sp>
        <p:nvSpPr>
          <p:cNvPr id="5" name="TextBox 4"/>
          <p:cNvSpPr txBox="1"/>
          <p:nvPr/>
        </p:nvSpPr>
        <p:spPr>
          <a:xfrm>
            <a:off x="1187624" y="1643050"/>
            <a:ext cx="804480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i="1" dirty="0" smtClean="0">
                <a:solidFill>
                  <a:schemeClr val="accent5">
                    <a:lumMod val="50000"/>
                  </a:schemeClr>
                </a:solidFill>
              </a:rPr>
              <a:t>Нахождение площадей  геометрических фигур по сетке</a:t>
            </a:r>
            <a:endParaRPr lang="ru-RU" sz="2400" i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071934" y="2285992"/>
            <a:ext cx="160229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i="1" dirty="0" smtClean="0"/>
              <a:t>Учитель:</a:t>
            </a:r>
          </a:p>
          <a:p>
            <a:r>
              <a:rPr lang="ru-RU" sz="2000" i="1" dirty="0" err="1" smtClean="0"/>
              <a:t>Исупова</a:t>
            </a:r>
            <a:r>
              <a:rPr lang="ru-RU" sz="2000" i="1" dirty="0" smtClean="0"/>
              <a:t>  С.Р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3143240" y="3071810"/>
            <a:ext cx="3350661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i="1" dirty="0" smtClean="0"/>
              <a:t>Школа  «Елена-Сервис»</a:t>
            </a:r>
          </a:p>
          <a:p>
            <a:r>
              <a:rPr lang="ru-RU" sz="2400" i="1" dirty="0" smtClean="0"/>
              <a:t>     Московский район</a:t>
            </a:r>
          </a:p>
          <a:p>
            <a:r>
              <a:rPr lang="ru-RU" sz="2400" i="1" dirty="0" smtClean="0"/>
              <a:t>                 г.Казань</a:t>
            </a:r>
          </a:p>
          <a:p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425896"/>
          </a:xfrm>
        </p:spPr>
        <p:txBody>
          <a:bodyPr>
            <a:no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В-6, ЕГЭ.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071802" y="235743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Rectangle 5"/>
          <p:cNvSpPr/>
          <p:nvPr/>
        </p:nvSpPr>
        <p:spPr>
          <a:xfrm>
            <a:off x="3286116" y="235743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Rectangle 6"/>
          <p:cNvSpPr/>
          <p:nvPr/>
        </p:nvSpPr>
        <p:spPr>
          <a:xfrm>
            <a:off x="3071802" y="257174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Rectangle 7"/>
          <p:cNvSpPr/>
          <p:nvPr/>
        </p:nvSpPr>
        <p:spPr>
          <a:xfrm>
            <a:off x="3286116" y="257174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Rectangle 8"/>
          <p:cNvSpPr/>
          <p:nvPr/>
        </p:nvSpPr>
        <p:spPr>
          <a:xfrm>
            <a:off x="3500430" y="235743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Rectangle 9"/>
          <p:cNvSpPr/>
          <p:nvPr/>
        </p:nvSpPr>
        <p:spPr>
          <a:xfrm>
            <a:off x="3714744" y="235743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Rectangle 10"/>
          <p:cNvSpPr/>
          <p:nvPr/>
        </p:nvSpPr>
        <p:spPr>
          <a:xfrm>
            <a:off x="3500430" y="257174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Rectangle 11"/>
          <p:cNvSpPr/>
          <p:nvPr/>
        </p:nvSpPr>
        <p:spPr>
          <a:xfrm>
            <a:off x="3714744" y="257174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Rectangle 12"/>
          <p:cNvSpPr/>
          <p:nvPr/>
        </p:nvSpPr>
        <p:spPr>
          <a:xfrm>
            <a:off x="3071802" y="278605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Rectangle 13"/>
          <p:cNvSpPr/>
          <p:nvPr/>
        </p:nvSpPr>
        <p:spPr>
          <a:xfrm>
            <a:off x="3286116" y="278605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Rectangle 14"/>
          <p:cNvSpPr/>
          <p:nvPr/>
        </p:nvSpPr>
        <p:spPr>
          <a:xfrm>
            <a:off x="3071802" y="300037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Rectangle 15"/>
          <p:cNvSpPr/>
          <p:nvPr/>
        </p:nvSpPr>
        <p:spPr>
          <a:xfrm>
            <a:off x="3286116" y="300037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Rectangle 16"/>
          <p:cNvSpPr/>
          <p:nvPr/>
        </p:nvSpPr>
        <p:spPr>
          <a:xfrm>
            <a:off x="3500430" y="278605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Rectangle 17"/>
          <p:cNvSpPr/>
          <p:nvPr/>
        </p:nvSpPr>
        <p:spPr>
          <a:xfrm>
            <a:off x="3714744" y="278605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Rectangle 18"/>
          <p:cNvSpPr/>
          <p:nvPr/>
        </p:nvSpPr>
        <p:spPr>
          <a:xfrm>
            <a:off x="3500430" y="300037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Rectangle 19"/>
          <p:cNvSpPr/>
          <p:nvPr/>
        </p:nvSpPr>
        <p:spPr>
          <a:xfrm>
            <a:off x="3714744" y="300037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Rectangle 20"/>
          <p:cNvSpPr/>
          <p:nvPr/>
        </p:nvSpPr>
        <p:spPr>
          <a:xfrm>
            <a:off x="3929058" y="235743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Rectangle 21"/>
          <p:cNvSpPr/>
          <p:nvPr/>
        </p:nvSpPr>
        <p:spPr>
          <a:xfrm>
            <a:off x="4143372" y="235743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Rectangle 22"/>
          <p:cNvSpPr/>
          <p:nvPr/>
        </p:nvSpPr>
        <p:spPr>
          <a:xfrm>
            <a:off x="3929058" y="257174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Rectangle 23"/>
          <p:cNvSpPr/>
          <p:nvPr/>
        </p:nvSpPr>
        <p:spPr>
          <a:xfrm>
            <a:off x="4143372" y="257174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Rectangle 24"/>
          <p:cNvSpPr/>
          <p:nvPr/>
        </p:nvSpPr>
        <p:spPr>
          <a:xfrm>
            <a:off x="4357686" y="235743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Rectangle 25"/>
          <p:cNvSpPr/>
          <p:nvPr/>
        </p:nvSpPr>
        <p:spPr>
          <a:xfrm>
            <a:off x="4572000" y="235743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Rectangle 26"/>
          <p:cNvSpPr/>
          <p:nvPr/>
        </p:nvSpPr>
        <p:spPr>
          <a:xfrm>
            <a:off x="4357686" y="257174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Rectangle 27"/>
          <p:cNvSpPr/>
          <p:nvPr/>
        </p:nvSpPr>
        <p:spPr>
          <a:xfrm>
            <a:off x="4572000" y="257174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Rectangle 28"/>
          <p:cNvSpPr/>
          <p:nvPr/>
        </p:nvSpPr>
        <p:spPr>
          <a:xfrm>
            <a:off x="3929058" y="278605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Rectangle 29"/>
          <p:cNvSpPr/>
          <p:nvPr/>
        </p:nvSpPr>
        <p:spPr>
          <a:xfrm>
            <a:off x="4143372" y="278605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Rectangle 30"/>
          <p:cNvSpPr/>
          <p:nvPr/>
        </p:nvSpPr>
        <p:spPr>
          <a:xfrm>
            <a:off x="3929058" y="300037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Rectangle 31"/>
          <p:cNvSpPr/>
          <p:nvPr/>
        </p:nvSpPr>
        <p:spPr>
          <a:xfrm>
            <a:off x="4143372" y="300037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Rectangle 32"/>
          <p:cNvSpPr/>
          <p:nvPr/>
        </p:nvSpPr>
        <p:spPr>
          <a:xfrm>
            <a:off x="4357686" y="278605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Rectangle 33"/>
          <p:cNvSpPr/>
          <p:nvPr/>
        </p:nvSpPr>
        <p:spPr>
          <a:xfrm>
            <a:off x="4572000" y="278605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Rectangle 34"/>
          <p:cNvSpPr/>
          <p:nvPr/>
        </p:nvSpPr>
        <p:spPr>
          <a:xfrm>
            <a:off x="4357686" y="300037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Rectangle 35"/>
          <p:cNvSpPr/>
          <p:nvPr/>
        </p:nvSpPr>
        <p:spPr>
          <a:xfrm>
            <a:off x="4572000" y="300037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Rectangle 36"/>
          <p:cNvSpPr/>
          <p:nvPr/>
        </p:nvSpPr>
        <p:spPr>
          <a:xfrm>
            <a:off x="3071802" y="321468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Rectangle 37"/>
          <p:cNvSpPr/>
          <p:nvPr/>
        </p:nvSpPr>
        <p:spPr>
          <a:xfrm>
            <a:off x="3286116" y="321468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Rectangle 38"/>
          <p:cNvSpPr/>
          <p:nvPr/>
        </p:nvSpPr>
        <p:spPr>
          <a:xfrm>
            <a:off x="3071802" y="342900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Rectangle 39"/>
          <p:cNvSpPr/>
          <p:nvPr/>
        </p:nvSpPr>
        <p:spPr>
          <a:xfrm>
            <a:off x="3286116" y="342900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Rectangle 40"/>
          <p:cNvSpPr/>
          <p:nvPr/>
        </p:nvSpPr>
        <p:spPr>
          <a:xfrm>
            <a:off x="3500430" y="321468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2" name="Rectangle 41"/>
          <p:cNvSpPr/>
          <p:nvPr/>
        </p:nvSpPr>
        <p:spPr>
          <a:xfrm>
            <a:off x="3714744" y="321468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3" name="Rectangle 42"/>
          <p:cNvSpPr/>
          <p:nvPr/>
        </p:nvSpPr>
        <p:spPr>
          <a:xfrm>
            <a:off x="3500430" y="342900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" name="Rectangle 43"/>
          <p:cNvSpPr/>
          <p:nvPr/>
        </p:nvSpPr>
        <p:spPr>
          <a:xfrm>
            <a:off x="3714744" y="342900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5" name="Rectangle 44"/>
          <p:cNvSpPr/>
          <p:nvPr/>
        </p:nvSpPr>
        <p:spPr>
          <a:xfrm>
            <a:off x="3071802" y="364331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6" name="Rectangle 45"/>
          <p:cNvSpPr/>
          <p:nvPr/>
        </p:nvSpPr>
        <p:spPr>
          <a:xfrm>
            <a:off x="3286116" y="364331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7" name="Rectangle 46"/>
          <p:cNvSpPr/>
          <p:nvPr/>
        </p:nvSpPr>
        <p:spPr>
          <a:xfrm>
            <a:off x="3071802" y="385762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8" name="Rectangle 47"/>
          <p:cNvSpPr/>
          <p:nvPr/>
        </p:nvSpPr>
        <p:spPr>
          <a:xfrm>
            <a:off x="3286116" y="385762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9" name="Rectangle 48"/>
          <p:cNvSpPr/>
          <p:nvPr/>
        </p:nvSpPr>
        <p:spPr>
          <a:xfrm>
            <a:off x="3500430" y="364331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0" name="Rectangle 49"/>
          <p:cNvSpPr/>
          <p:nvPr/>
        </p:nvSpPr>
        <p:spPr>
          <a:xfrm>
            <a:off x="3714744" y="364331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1" name="Rectangle 50"/>
          <p:cNvSpPr/>
          <p:nvPr/>
        </p:nvSpPr>
        <p:spPr>
          <a:xfrm>
            <a:off x="3500430" y="385762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2" name="Rectangle 51"/>
          <p:cNvSpPr/>
          <p:nvPr/>
        </p:nvSpPr>
        <p:spPr>
          <a:xfrm>
            <a:off x="3714744" y="385762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3" name="Rectangle 52"/>
          <p:cNvSpPr/>
          <p:nvPr/>
        </p:nvSpPr>
        <p:spPr>
          <a:xfrm>
            <a:off x="3929058" y="321468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4" name="Rectangle 53"/>
          <p:cNvSpPr/>
          <p:nvPr/>
        </p:nvSpPr>
        <p:spPr>
          <a:xfrm>
            <a:off x="4143372" y="321468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5" name="Rectangle 54"/>
          <p:cNvSpPr/>
          <p:nvPr/>
        </p:nvSpPr>
        <p:spPr>
          <a:xfrm>
            <a:off x="3929058" y="342900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6" name="Rectangle 55"/>
          <p:cNvSpPr/>
          <p:nvPr/>
        </p:nvSpPr>
        <p:spPr>
          <a:xfrm>
            <a:off x="4143372" y="342900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7" name="Rectangle 56"/>
          <p:cNvSpPr/>
          <p:nvPr/>
        </p:nvSpPr>
        <p:spPr>
          <a:xfrm>
            <a:off x="4357686" y="321468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8" name="Rectangle 57"/>
          <p:cNvSpPr/>
          <p:nvPr/>
        </p:nvSpPr>
        <p:spPr>
          <a:xfrm>
            <a:off x="4572000" y="321468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9" name="Rectangle 58"/>
          <p:cNvSpPr/>
          <p:nvPr/>
        </p:nvSpPr>
        <p:spPr>
          <a:xfrm>
            <a:off x="4357686" y="342900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0" name="Rectangle 59"/>
          <p:cNvSpPr/>
          <p:nvPr/>
        </p:nvSpPr>
        <p:spPr>
          <a:xfrm>
            <a:off x="4572000" y="342900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1" name="Rectangle 60"/>
          <p:cNvSpPr/>
          <p:nvPr/>
        </p:nvSpPr>
        <p:spPr>
          <a:xfrm>
            <a:off x="3929058" y="364331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2" name="Rectangle 61"/>
          <p:cNvSpPr/>
          <p:nvPr/>
        </p:nvSpPr>
        <p:spPr>
          <a:xfrm>
            <a:off x="4143372" y="364331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3" name="Rectangle 62"/>
          <p:cNvSpPr/>
          <p:nvPr/>
        </p:nvSpPr>
        <p:spPr>
          <a:xfrm>
            <a:off x="3929058" y="385762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4" name="Rectangle 63"/>
          <p:cNvSpPr/>
          <p:nvPr/>
        </p:nvSpPr>
        <p:spPr>
          <a:xfrm>
            <a:off x="4143372" y="385762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5" name="Rectangle 64"/>
          <p:cNvSpPr/>
          <p:nvPr/>
        </p:nvSpPr>
        <p:spPr>
          <a:xfrm>
            <a:off x="4357686" y="364331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6" name="Rectangle 65"/>
          <p:cNvSpPr/>
          <p:nvPr/>
        </p:nvSpPr>
        <p:spPr>
          <a:xfrm>
            <a:off x="4572000" y="364331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7" name="Rectangle 66"/>
          <p:cNvSpPr/>
          <p:nvPr/>
        </p:nvSpPr>
        <p:spPr>
          <a:xfrm>
            <a:off x="4357686" y="385762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8" name="Rectangle 67"/>
          <p:cNvSpPr/>
          <p:nvPr/>
        </p:nvSpPr>
        <p:spPr>
          <a:xfrm>
            <a:off x="4572000" y="385762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9" name="Rectangle 68"/>
          <p:cNvSpPr/>
          <p:nvPr/>
        </p:nvSpPr>
        <p:spPr>
          <a:xfrm>
            <a:off x="3071802" y="407194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0" name="Rectangle 69"/>
          <p:cNvSpPr/>
          <p:nvPr/>
        </p:nvSpPr>
        <p:spPr>
          <a:xfrm>
            <a:off x="3286116" y="407194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1" name="Rectangle 70"/>
          <p:cNvSpPr/>
          <p:nvPr/>
        </p:nvSpPr>
        <p:spPr>
          <a:xfrm>
            <a:off x="3071802" y="428625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2" name="Rectangle 71"/>
          <p:cNvSpPr/>
          <p:nvPr/>
        </p:nvSpPr>
        <p:spPr>
          <a:xfrm>
            <a:off x="3286116" y="428625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3" name="Rectangle 72"/>
          <p:cNvSpPr/>
          <p:nvPr/>
        </p:nvSpPr>
        <p:spPr>
          <a:xfrm>
            <a:off x="3500430" y="407194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4" name="Rectangle 73"/>
          <p:cNvSpPr/>
          <p:nvPr/>
        </p:nvSpPr>
        <p:spPr>
          <a:xfrm>
            <a:off x="3714744" y="407194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5" name="Rectangle 74"/>
          <p:cNvSpPr/>
          <p:nvPr/>
        </p:nvSpPr>
        <p:spPr>
          <a:xfrm>
            <a:off x="3500430" y="428625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6" name="Rectangle 75"/>
          <p:cNvSpPr/>
          <p:nvPr/>
        </p:nvSpPr>
        <p:spPr>
          <a:xfrm>
            <a:off x="3714744" y="428625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7" name="Rectangle 76"/>
          <p:cNvSpPr/>
          <p:nvPr/>
        </p:nvSpPr>
        <p:spPr>
          <a:xfrm>
            <a:off x="3071802" y="450057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8" name="Rectangle 77"/>
          <p:cNvSpPr/>
          <p:nvPr/>
        </p:nvSpPr>
        <p:spPr>
          <a:xfrm>
            <a:off x="3286116" y="450057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9" name="Rectangle 78"/>
          <p:cNvSpPr/>
          <p:nvPr/>
        </p:nvSpPr>
        <p:spPr>
          <a:xfrm>
            <a:off x="3071802" y="471488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0" name="Rectangle 79"/>
          <p:cNvSpPr/>
          <p:nvPr/>
        </p:nvSpPr>
        <p:spPr>
          <a:xfrm>
            <a:off x="3286116" y="471488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1" name="Rectangle 80"/>
          <p:cNvSpPr/>
          <p:nvPr/>
        </p:nvSpPr>
        <p:spPr>
          <a:xfrm>
            <a:off x="3500430" y="450057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2" name="Rectangle 81"/>
          <p:cNvSpPr/>
          <p:nvPr/>
        </p:nvSpPr>
        <p:spPr>
          <a:xfrm>
            <a:off x="3714744" y="450057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3" name="Rectangle 82"/>
          <p:cNvSpPr/>
          <p:nvPr/>
        </p:nvSpPr>
        <p:spPr>
          <a:xfrm>
            <a:off x="3500430" y="471488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4" name="Rectangle 83"/>
          <p:cNvSpPr/>
          <p:nvPr/>
        </p:nvSpPr>
        <p:spPr>
          <a:xfrm>
            <a:off x="3714744" y="471488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5" name="Rectangle 84"/>
          <p:cNvSpPr/>
          <p:nvPr/>
        </p:nvSpPr>
        <p:spPr>
          <a:xfrm>
            <a:off x="3929058" y="407194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6" name="Rectangle 85"/>
          <p:cNvSpPr/>
          <p:nvPr/>
        </p:nvSpPr>
        <p:spPr>
          <a:xfrm>
            <a:off x="4143372" y="407194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7" name="Rectangle 86"/>
          <p:cNvSpPr/>
          <p:nvPr/>
        </p:nvSpPr>
        <p:spPr>
          <a:xfrm>
            <a:off x="3929058" y="428625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8" name="Rectangle 87"/>
          <p:cNvSpPr/>
          <p:nvPr/>
        </p:nvSpPr>
        <p:spPr>
          <a:xfrm>
            <a:off x="4143372" y="428625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9" name="Rectangle 88"/>
          <p:cNvSpPr/>
          <p:nvPr/>
        </p:nvSpPr>
        <p:spPr>
          <a:xfrm>
            <a:off x="4357686" y="407194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0" name="Rectangle 89"/>
          <p:cNvSpPr/>
          <p:nvPr/>
        </p:nvSpPr>
        <p:spPr>
          <a:xfrm>
            <a:off x="4572000" y="407194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1" name="Rectangle 90"/>
          <p:cNvSpPr/>
          <p:nvPr/>
        </p:nvSpPr>
        <p:spPr>
          <a:xfrm>
            <a:off x="4357686" y="428625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2" name="Rectangle 91"/>
          <p:cNvSpPr/>
          <p:nvPr/>
        </p:nvSpPr>
        <p:spPr>
          <a:xfrm>
            <a:off x="4572000" y="428625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3" name="Rectangle 92"/>
          <p:cNvSpPr/>
          <p:nvPr/>
        </p:nvSpPr>
        <p:spPr>
          <a:xfrm>
            <a:off x="3929058" y="450057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4" name="Rectangle 93"/>
          <p:cNvSpPr/>
          <p:nvPr/>
        </p:nvSpPr>
        <p:spPr>
          <a:xfrm>
            <a:off x="4143372" y="450057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5" name="Rectangle 94"/>
          <p:cNvSpPr/>
          <p:nvPr/>
        </p:nvSpPr>
        <p:spPr>
          <a:xfrm>
            <a:off x="3929058" y="471488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6" name="Rectangle 95"/>
          <p:cNvSpPr/>
          <p:nvPr/>
        </p:nvSpPr>
        <p:spPr>
          <a:xfrm>
            <a:off x="4143372" y="471488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7" name="Rectangle 96"/>
          <p:cNvSpPr/>
          <p:nvPr/>
        </p:nvSpPr>
        <p:spPr>
          <a:xfrm>
            <a:off x="4357686" y="450057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8" name="Rectangle 97"/>
          <p:cNvSpPr/>
          <p:nvPr/>
        </p:nvSpPr>
        <p:spPr>
          <a:xfrm>
            <a:off x="4572000" y="450057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9" name="Rectangle 98"/>
          <p:cNvSpPr/>
          <p:nvPr/>
        </p:nvSpPr>
        <p:spPr>
          <a:xfrm>
            <a:off x="4357686" y="471488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0" name="Rectangle 99"/>
          <p:cNvSpPr/>
          <p:nvPr/>
        </p:nvSpPr>
        <p:spPr>
          <a:xfrm>
            <a:off x="4572000" y="471488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1" name="Rectangle 100"/>
          <p:cNvSpPr/>
          <p:nvPr/>
        </p:nvSpPr>
        <p:spPr>
          <a:xfrm>
            <a:off x="3071802" y="492919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2" name="Rectangle 101"/>
          <p:cNvSpPr/>
          <p:nvPr/>
        </p:nvSpPr>
        <p:spPr>
          <a:xfrm>
            <a:off x="3286116" y="492919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3" name="Rectangle 102"/>
          <p:cNvSpPr/>
          <p:nvPr/>
        </p:nvSpPr>
        <p:spPr>
          <a:xfrm>
            <a:off x="3071802" y="514351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4" name="Rectangle 103"/>
          <p:cNvSpPr/>
          <p:nvPr/>
        </p:nvSpPr>
        <p:spPr>
          <a:xfrm>
            <a:off x="3286116" y="514351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5" name="Rectangle 104"/>
          <p:cNvSpPr/>
          <p:nvPr/>
        </p:nvSpPr>
        <p:spPr>
          <a:xfrm>
            <a:off x="3500430" y="492919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6" name="Rectangle 105"/>
          <p:cNvSpPr/>
          <p:nvPr/>
        </p:nvSpPr>
        <p:spPr>
          <a:xfrm>
            <a:off x="3714744" y="492919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7" name="Rectangle 106"/>
          <p:cNvSpPr/>
          <p:nvPr/>
        </p:nvSpPr>
        <p:spPr>
          <a:xfrm>
            <a:off x="3500430" y="514351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8" name="Rectangle 107"/>
          <p:cNvSpPr/>
          <p:nvPr/>
        </p:nvSpPr>
        <p:spPr>
          <a:xfrm>
            <a:off x="3714744" y="514351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9" name="Rectangle 108"/>
          <p:cNvSpPr/>
          <p:nvPr/>
        </p:nvSpPr>
        <p:spPr>
          <a:xfrm>
            <a:off x="3071802" y="535782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0" name="Rectangle 109"/>
          <p:cNvSpPr/>
          <p:nvPr/>
        </p:nvSpPr>
        <p:spPr>
          <a:xfrm>
            <a:off x="3286116" y="535782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1" name="Rectangle 110"/>
          <p:cNvSpPr/>
          <p:nvPr/>
        </p:nvSpPr>
        <p:spPr>
          <a:xfrm>
            <a:off x="3071802" y="557214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2" name="Rectangle 111"/>
          <p:cNvSpPr/>
          <p:nvPr/>
        </p:nvSpPr>
        <p:spPr>
          <a:xfrm>
            <a:off x="3286116" y="557214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3" name="Rectangle 112"/>
          <p:cNvSpPr/>
          <p:nvPr/>
        </p:nvSpPr>
        <p:spPr>
          <a:xfrm>
            <a:off x="3500430" y="535782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4" name="Rectangle 113"/>
          <p:cNvSpPr/>
          <p:nvPr/>
        </p:nvSpPr>
        <p:spPr>
          <a:xfrm>
            <a:off x="3714744" y="535782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5" name="Rectangle 114"/>
          <p:cNvSpPr/>
          <p:nvPr/>
        </p:nvSpPr>
        <p:spPr>
          <a:xfrm>
            <a:off x="3500430" y="557214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6" name="Rectangle 115"/>
          <p:cNvSpPr/>
          <p:nvPr/>
        </p:nvSpPr>
        <p:spPr>
          <a:xfrm>
            <a:off x="3714744" y="557214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7" name="Rectangle 116"/>
          <p:cNvSpPr/>
          <p:nvPr/>
        </p:nvSpPr>
        <p:spPr>
          <a:xfrm>
            <a:off x="3929058" y="492919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8" name="Rectangle 117"/>
          <p:cNvSpPr/>
          <p:nvPr/>
        </p:nvSpPr>
        <p:spPr>
          <a:xfrm>
            <a:off x="4143372" y="492919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9" name="Rectangle 118"/>
          <p:cNvSpPr/>
          <p:nvPr/>
        </p:nvSpPr>
        <p:spPr>
          <a:xfrm>
            <a:off x="3929058" y="514351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0" name="Rectangle 119"/>
          <p:cNvSpPr/>
          <p:nvPr/>
        </p:nvSpPr>
        <p:spPr>
          <a:xfrm>
            <a:off x="4143372" y="514351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1" name="Rectangle 120"/>
          <p:cNvSpPr/>
          <p:nvPr/>
        </p:nvSpPr>
        <p:spPr>
          <a:xfrm>
            <a:off x="4357686" y="492919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2" name="Rectangle 121"/>
          <p:cNvSpPr/>
          <p:nvPr/>
        </p:nvSpPr>
        <p:spPr>
          <a:xfrm>
            <a:off x="4572000" y="492919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3" name="Rectangle 122"/>
          <p:cNvSpPr/>
          <p:nvPr/>
        </p:nvSpPr>
        <p:spPr>
          <a:xfrm>
            <a:off x="4357686" y="514351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4" name="Rectangle 123"/>
          <p:cNvSpPr/>
          <p:nvPr/>
        </p:nvSpPr>
        <p:spPr>
          <a:xfrm>
            <a:off x="4572000" y="514351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5" name="Rectangle 124"/>
          <p:cNvSpPr/>
          <p:nvPr/>
        </p:nvSpPr>
        <p:spPr>
          <a:xfrm>
            <a:off x="3929058" y="535782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6" name="Rectangle 125"/>
          <p:cNvSpPr/>
          <p:nvPr/>
        </p:nvSpPr>
        <p:spPr>
          <a:xfrm>
            <a:off x="4143372" y="535782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7" name="Rectangle 126"/>
          <p:cNvSpPr/>
          <p:nvPr/>
        </p:nvSpPr>
        <p:spPr>
          <a:xfrm>
            <a:off x="3929058" y="557214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8" name="Rectangle 127"/>
          <p:cNvSpPr/>
          <p:nvPr/>
        </p:nvSpPr>
        <p:spPr>
          <a:xfrm>
            <a:off x="4143372" y="557214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9" name="Rectangle 128"/>
          <p:cNvSpPr/>
          <p:nvPr/>
        </p:nvSpPr>
        <p:spPr>
          <a:xfrm>
            <a:off x="4357686" y="535782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0" name="Rectangle 129"/>
          <p:cNvSpPr/>
          <p:nvPr/>
        </p:nvSpPr>
        <p:spPr>
          <a:xfrm>
            <a:off x="4572000" y="535782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1" name="Rectangle 130"/>
          <p:cNvSpPr/>
          <p:nvPr/>
        </p:nvSpPr>
        <p:spPr>
          <a:xfrm>
            <a:off x="4357686" y="557214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2" name="Rectangle 131"/>
          <p:cNvSpPr/>
          <p:nvPr/>
        </p:nvSpPr>
        <p:spPr>
          <a:xfrm>
            <a:off x="4572000" y="557214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3" name="Rectangle 132"/>
          <p:cNvSpPr/>
          <p:nvPr/>
        </p:nvSpPr>
        <p:spPr>
          <a:xfrm>
            <a:off x="1357290" y="235743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4" name="Rectangle 133"/>
          <p:cNvSpPr/>
          <p:nvPr/>
        </p:nvSpPr>
        <p:spPr>
          <a:xfrm>
            <a:off x="1571604" y="235743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5" name="Rectangle 134"/>
          <p:cNvSpPr/>
          <p:nvPr/>
        </p:nvSpPr>
        <p:spPr>
          <a:xfrm>
            <a:off x="1357290" y="257174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6" name="Rectangle 135"/>
          <p:cNvSpPr/>
          <p:nvPr/>
        </p:nvSpPr>
        <p:spPr>
          <a:xfrm>
            <a:off x="1571604" y="257174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7" name="Rectangle 136"/>
          <p:cNvSpPr/>
          <p:nvPr/>
        </p:nvSpPr>
        <p:spPr>
          <a:xfrm>
            <a:off x="1785918" y="235743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8" name="Rectangle 137"/>
          <p:cNvSpPr/>
          <p:nvPr/>
        </p:nvSpPr>
        <p:spPr>
          <a:xfrm>
            <a:off x="2000232" y="235743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9" name="Rectangle 138"/>
          <p:cNvSpPr/>
          <p:nvPr/>
        </p:nvSpPr>
        <p:spPr>
          <a:xfrm>
            <a:off x="1785918" y="257174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0" name="Rectangle 139"/>
          <p:cNvSpPr/>
          <p:nvPr/>
        </p:nvSpPr>
        <p:spPr>
          <a:xfrm>
            <a:off x="2000232" y="257174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1" name="Rectangle 140"/>
          <p:cNvSpPr/>
          <p:nvPr/>
        </p:nvSpPr>
        <p:spPr>
          <a:xfrm>
            <a:off x="1357290" y="278605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2" name="Rectangle 141"/>
          <p:cNvSpPr/>
          <p:nvPr/>
        </p:nvSpPr>
        <p:spPr>
          <a:xfrm>
            <a:off x="1571604" y="278605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3" name="Rectangle 142"/>
          <p:cNvSpPr/>
          <p:nvPr/>
        </p:nvSpPr>
        <p:spPr>
          <a:xfrm>
            <a:off x="1357290" y="300037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4" name="Rectangle 143"/>
          <p:cNvSpPr/>
          <p:nvPr/>
        </p:nvSpPr>
        <p:spPr>
          <a:xfrm>
            <a:off x="1571604" y="300037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5" name="Rectangle 144"/>
          <p:cNvSpPr/>
          <p:nvPr/>
        </p:nvSpPr>
        <p:spPr>
          <a:xfrm>
            <a:off x="1785918" y="278605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6" name="Rectangle 145"/>
          <p:cNvSpPr/>
          <p:nvPr/>
        </p:nvSpPr>
        <p:spPr>
          <a:xfrm>
            <a:off x="2000232" y="278605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7" name="Rectangle 146"/>
          <p:cNvSpPr/>
          <p:nvPr/>
        </p:nvSpPr>
        <p:spPr>
          <a:xfrm>
            <a:off x="1785918" y="300037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8" name="Rectangle 147"/>
          <p:cNvSpPr/>
          <p:nvPr/>
        </p:nvSpPr>
        <p:spPr>
          <a:xfrm>
            <a:off x="2000232" y="300037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9" name="Rectangle 148"/>
          <p:cNvSpPr/>
          <p:nvPr/>
        </p:nvSpPr>
        <p:spPr>
          <a:xfrm>
            <a:off x="2214546" y="235743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0" name="Rectangle 149"/>
          <p:cNvSpPr/>
          <p:nvPr/>
        </p:nvSpPr>
        <p:spPr>
          <a:xfrm>
            <a:off x="2428860" y="235743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1" name="Rectangle 150"/>
          <p:cNvSpPr/>
          <p:nvPr/>
        </p:nvSpPr>
        <p:spPr>
          <a:xfrm>
            <a:off x="2214546" y="257174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2" name="Rectangle 151"/>
          <p:cNvSpPr/>
          <p:nvPr/>
        </p:nvSpPr>
        <p:spPr>
          <a:xfrm>
            <a:off x="2428860" y="257174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3" name="Rectangle 152"/>
          <p:cNvSpPr/>
          <p:nvPr/>
        </p:nvSpPr>
        <p:spPr>
          <a:xfrm>
            <a:off x="2643174" y="235743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4" name="Rectangle 153"/>
          <p:cNvSpPr/>
          <p:nvPr/>
        </p:nvSpPr>
        <p:spPr>
          <a:xfrm>
            <a:off x="2857488" y="235743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5" name="Rectangle 154"/>
          <p:cNvSpPr/>
          <p:nvPr/>
        </p:nvSpPr>
        <p:spPr>
          <a:xfrm>
            <a:off x="2643174" y="257174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6" name="Rectangle 155"/>
          <p:cNvSpPr/>
          <p:nvPr/>
        </p:nvSpPr>
        <p:spPr>
          <a:xfrm>
            <a:off x="2857488" y="257174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7" name="Rectangle 156"/>
          <p:cNvSpPr/>
          <p:nvPr/>
        </p:nvSpPr>
        <p:spPr>
          <a:xfrm>
            <a:off x="2214546" y="278605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8" name="Rectangle 157"/>
          <p:cNvSpPr/>
          <p:nvPr/>
        </p:nvSpPr>
        <p:spPr>
          <a:xfrm>
            <a:off x="2428860" y="278605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9" name="Rectangle 158"/>
          <p:cNvSpPr/>
          <p:nvPr/>
        </p:nvSpPr>
        <p:spPr>
          <a:xfrm>
            <a:off x="2214546" y="300037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0" name="Rectangle 159"/>
          <p:cNvSpPr/>
          <p:nvPr/>
        </p:nvSpPr>
        <p:spPr>
          <a:xfrm>
            <a:off x="2428860" y="300037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1" name="Rectangle 160"/>
          <p:cNvSpPr/>
          <p:nvPr/>
        </p:nvSpPr>
        <p:spPr>
          <a:xfrm>
            <a:off x="2643174" y="278605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2" name="Rectangle 161"/>
          <p:cNvSpPr/>
          <p:nvPr/>
        </p:nvSpPr>
        <p:spPr>
          <a:xfrm>
            <a:off x="2857488" y="278605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3" name="Rectangle 162"/>
          <p:cNvSpPr/>
          <p:nvPr/>
        </p:nvSpPr>
        <p:spPr>
          <a:xfrm>
            <a:off x="2643174" y="300037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4" name="Rectangle 163"/>
          <p:cNvSpPr/>
          <p:nvPr/>
        </p:nvSpPr>
        <p:spPr>
          <a:xfrm>
            <a:off x="2857488" y="300037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5" name="Rectangle 164"/>
          <p:cNvSpPr/>
          <p:nvPr/>
        </p:nvSpPr>
        <p:spPr>
          <a:xfrm>
            <a:off x="1357290" y="321468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6" name="Rectangle 165"/>
          <p:cNvSpPr/>
          <p:nvPr/>
        </p:nvSpPr>
        <p:spPr>
          <a:xfrm>
            <a:off x="1571604" y="321468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7" name="Rectangle 166"/>
          <p:cNvSpPr/>
          <p:nvPr/>
        </p:nvSpPr>
        <p:spPr>
          <a:xfrm>
            <a:off x="1357290" y="342900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8" name="Rectangle 167"/>
          <p:cNvSpPr/>
          <p:nvPr/>
        </p:nvSpPr>
        <p:spPr>
          <a:xfrm>
            <a:off x="1571604" y="342900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9" name="Rectangle 168"/>
          <p:cNvSpPr/>
          <p:nvPr/>
        </p:nvSpPr>
        <p:spPr>
          <a:xfrm>
            <a:off x="1785918" y="321468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0" name="Rectangle 169"/>
          <p:cNvSpPr/>
          <p:nvPr/>
        </p:nvSpPr>
        <p:spPr>
          <a:xfrm>
            <a:off x="2000232" y="321468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1" name="Rectangle 170"/>
          <p:cNvSpPr/>
          <p:nvPr/>
        </p:nvSpPr>
        <p:spPr>
          <a:xfrm>
            <a:off x="1785918" y="342900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2" name="Rectangle 171"/>
          <p:cNvSpPr/>
          <p:nvPr/>
        </p:nvSpPr>
        <p:spPr>
          <a:xfrm>
            <a:off x="2000232" y="342900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3" name="Rectangle 172"/>
          <p:cNvSpPr/>
          <p:nvPr/>
        </p:nvSpPr>
        <p:spPr>
          <a:xfrm>
            <a:off x="1357290" y="364331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4" name="Rectangle 173"/>
          <p:cNvSpPr/>
          <p:nvPr/>
        </p:nvSpPr>
        <p:spPr>
          <a:xfrm>
            <a:off x="1571604" y="364331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5" name="Rectangle 174"/>
          <p:cNvSpPr/>
          <p:nvPr/>
        </p:nvSpPr>
        <p:spPr>
          <a:xfrm>
            <a:off x="1357290" y="385762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6" name="Rectangle 175"/>
          <p:cNvSpPr/>
          <p:nvPr/>
        </p:nvSpPr>
        <p:spPr>
          <a:xfrm>
            <a:off x="1571604" y="385762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7" name="Rectangle 176"/>
          <p:cNvSpPr/>
          <p:nvPr/>
        </p:nvSpPr>
        <p:spPr>
          <a:xfrm>
            <a:off x="1785918" y="364331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8" name="Rectangle 177"/>
          <p:cNvSpPr/>
          <p:nvPr/>
        </p:nvSpPr>
        <p:spPr>
          <a:xfrm>
            <a:off x="2000232" y="364331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9" name="Rectangle 178"/>
          <p:cNvSpPr/>
          <p:nvPr/>
        </p:nvSpPr>
        <p:spPr>
          <a:xfrm>
            <a:off x="1785918" y="385762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0" name="Rectangle 179"/>
          <p:cNvSpPr/>
          <p:nvPr/>
        </p:nvSpPr>
        <p:spPr>
          <a:xfrm>
            <a:off x="2000232" y="385762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1" name="Rectangle 180"/>
          <p:cNvSpPr/>
          <p:nvPr/>
        </p:nvSpPr>
        <p:spPr>
          <a:xfrm>
            <a:off x="2214546" y="321468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2" name="Rectangle 181"/>
          <p:cNvSpPr/>
          <p:nvPr/>
        </p:nvSpPr>
        <p:spPr>
          <a:xfrm>
            <a:off x="2428860" y="321468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3" name="Rectangle 182"/>
          <p:cNvSpPr/>
          <p:nvPr/>
        </p:nvSpPr>
        <p:spPr>
          <a:xfrm>
            <a:off x="2214546" y="342900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4" name="Rectangle 183"/>
          <p:cNvSpPr/>
          <p:nvPr/>
        </p:nvSpPr>
        <p:spPr>
          <a:xfrm>
            <a:off x="2428860" y="342900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5" name="Rectangle 184"/>
          <p:cNvSpPr/>
          <p:nvPr/>
        </p:nvSpPr>
        <p:spPr>
          <a:xfrm>
            <a:off x="2643174" y="321468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6" name="Rectangle 185"/>
          <p:cNvSpPr/>
          <p:nvPr/>
        </p:nvSpPr>
        <p:spPr>
          <a:xfrm>
            <a:off x="2857488" y="321468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7" name="Rectangle 186"/>
          <p:cNvSpPr/>
          <p:nvPr/>
        </p:nvSpPr>
        <p:spPr>
          <a:xfrm>
            <a:off x="2643174" y="342900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8" name="Rectangle 187"/>
          <p:cNvSpPr/>
          <p:nvPr/>
        </p:nvSpPr>
        <p:spPr>
          <a:xfrm>
            <a:off x="2857488" y="342900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9" name="Rectangle 188"/>
          <p:cNvSpPr/>
          <p:nvPr/>
        </p:nvSpPr>
        <p:spPr>
          <a:xfrm>
            <a:off x="2214546" y="364331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0" name="Rectangle 189"/>
          <p:cNvSpPr/>
          <p:nvPr/>
        </p:nvSpPr>
        <p:spPr>
          <a:xfrm>
            <a:off x="2428860" y="364331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1" name="Rectangle 190"/>
          <p:cNvSpPr/>
          <p:nvPr/>
        </p:nvSpPr>
        <p:spPr>
          <a:xfrm>
            <a:off x="2214546" y="385762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2" name="Rectangle 191"/>
          <p:cNvSpPr/>
          <p:nvPr/>
        </p:nvSpPr>
        <p:spPr>
          <a:xfrm>
            <a:off x="2428860" y="385762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3" name="Rectangle 192"/>
          <p:cNvSpPr/>
          <p:nvPr/>
        </p:nvSpPr>
        <p:spPr>
          <a:xfrm>
            <a:off x="2643174" y="364331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4" name="Rectangle 193"/>
          <p:cNvSpPr/>
          <p:nvPr/>
        </p:nvSpPr>
        <p:spPr>
          <a:xfrm>
            <a:off x="2857488" y="364331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5" name="Rectangle 194"/>
          <p:cNvSpPr/>
          <p:nvPr/>
        </p:nvSpPr>
        <p:spPr>
          <a:xfrm>
            <a:off x="2643174" y="385762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6" name="Rectangle 195"/>
          <p:cNvSpPr/>
          <p:nvPr/>
        </p:nvSpPr>
        <p:spPr>
          <a:xfrm>
            <a:off x="2857488" y="385762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7" name="Rectangle 196"/>
          <p:cNvSpPr/>
          <p:nvPr/>
        </p:nvSpPr>
        <p:spPr>
          <a:xfrm>
            <a:off x="1357290" y="407194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8" name="Rectangle 197"/>
          <p:cNvSpPr/>
          <p:nvPr/>
        </p:nvSpPr>
        <p:spPr>
          <a:xfrm>
            <a:off x="1571604" y="407194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9" name="Rectangle 198"/>
          <p:cNvSpPr/>
          <p:nvPr/>
        </p:nvSpPr>
        <p:spPr>
          <a:xfrm>
            <a:off x="1357290" y="428625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0" name="Rectangle 199"/>
          <p:cNvSpPr/>
          <p:nvPr/>
        </p:nvSpPr>
        <p:spPr>
          <a:xfrm>
            <a:off x="1571604" y="428625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1" name="Rectangle 200"/>
          <p:cNvSpPr/>
          <p:nvPr/>
        </p:nvSpPr>
        <p:spPr>
          <a:xfrm>
            <a:off x="1785918" y="407194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2" name="Rectangle 201"/>
          <p:cNvSpPr/>
          <p:nvPr/>
        </p:nvSpPr>
        <p:spPr>
          <a:xfrm>
            <a:off x="2000232" y="407194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3" name="Rectangle 202"/>
          <p:cNvSpPr/>
          <p:nvPr/>
        </p:nvSpPr>
        <p:spPr>
          <a:xfrm>
            <a:off x="1785918" y="428625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4" name="Rectangle 203"/>
          <p:cNvSpPr/>
          <p:nvPr/>
        </p:nvSpPr>
        <p:spPr>
          <a:xfrm>
            <a:off x="2000232" y="428625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5" name="Rectangle 204"/>
          <p:cNvSpPr/>
          <p:nvPr/>
        </p:nvSpPr>
        <p:spPr>
          <a:xfrm>
            <a:off x="1357290" y="450057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6" name="Rectangle 205"/>
          <p:cNvSpPr/>
          <p:nvPr/>
        </p:nvSpPr>
        <p:spPr>
          <a:xfrm>
            <a:off x="1571604" y="450057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7" name="Rectangle 206"/>
          <p:cNvSpPr/>
          <p:nvPr/>
        </p:nvSpPr>
        <p:spPr>
          <a:xfrm>
            <a:off x="1357290" y="471488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8" name="Rectangle 207"/>
          <p:cNvSpPr/>
          <p:nvPr/>
        </p:nvSpPr>
        <p:spPr>
          <a:xfrm>
            <a:off x="1571604" y="471488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9" name="Rectangle 208"/>
          <p:cNvSpPr/>
          <p:nvPr/>
        </p:nvSpPr>
        <p:spPr>
          <a:xfrm>
            <a:off x="1785918" y="450057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0" name="Rectangle 209"/>
          <p:cNvSpPr/>
          <p:nvPr/>
        </p:nvSpPr>
        <p:spPr>
          <a:xfrm>
            <a:off x="2000232" y="450057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1" name="Rectangle 210"/>
          <p:cNvSpPr/>
          <p:nvPr/>
        </p:nvSpPr>
        <p:spPr>
          <a:xfrm>
            <a:off x="1785918" y="471488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2" name="Rectangle 211"/>
          <p:cNvSpPr/>
          <p:nvPr/>
        </p:nvSpPr>
        <p:spPr>
          <a:xfrm>
            <a:off x="2000232" y="471488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3" name="Rectangle 212"/>
          <p:cNvSpPr/>
          <p:nvPr/>
        </p:nvSpPr>
        <p:spPr>
          <a:xfrm>
            <a:off x="2214546" y="407194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4" name="Rectangle 213"/>
          <p:cNvSpPr/>
          <p:nvPr/>
        </p:nvSpPr>
        <p:spPr>
          <a:xfrm>
            <a:off x="2428860" y="407194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5" name="Rectangle 214"/>
          <p:cNvSpPr/>
          <p:nvPr/>
        </p:nvSpPr>
        <p:spPr>
          <a:xfrm>
            <a:off x="2214546" y="428625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6" name="Rectangle 215"/>
          <p:cNvSpPr/>
          <p:nvPr/>
        </p:nvSpPr>
        <p:spPr>
          <a:xfrm>
            <a:off x="2428860" y="428625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7" name="Rectangle 216"/>
          <p:cNvSpPr/>
          <p:nvPr/>
        </p:nvSpPr>
        <p:spPr>
          <a:xfrm>
            <a:off x="2643174" y="407194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8" name="Rectangle 217"/>
          <p:cNvSpPr/>
          <p:nvPr/>
        </p:nvSpPr>
        <p:spPr>
          <a:xfrm>
            <a:off x="2857488" y="407194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9" name="Rectangle 218"/>
          <p:cNvSpPr/>
          <p:nvPr/>
        </p:nvSpPr>
        <p:spPr>
          <a:xfrm>
            <a:off x="2643174" y="428625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0" name="Rectangle 219"/>
          <p:cNvSpPr/>
          <p:nvPr/>
        </p:nvSpPr>
        <p:spPr>
          <a:xfrm>
            <a:off x="2857488" y="428625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1" name="Rectangle 220"/>
          <p:cNvSpPr/>
          <p:nvPr/>
        </p:nvSpPr>
        <p:spPr>
          <a:xfrm>
            <a:off x="2214546" y="450057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2" name="Rectangle 221"/>
          <p:cNvSpPr/>
          <p:nvPr/>
        </p:nvSpPr>
        <p:spPr>
          <a:xfrm>
            <a:off x="2428860" y="450057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3" name="Rectangle 222"/>
          <p:cNvSpPr/>
          <p:nvPr/>
        </p:nvSpPr>
        <p:spPr>
          <a:xfrm>
            <a:off x="2214546" y="471488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4" name="Rectangle 223"/>
          <p:cNvSpPr/>
          <p:nvPr/>
        </p:nvSpPr>
        <p:spPr>
          <a:xfrm>
            <a:off x="2428860" y="471488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5" name="Rectangle 224"/>
          <p:cNvSpPr/>
          <p:nvPr/>
        </p:nvSpPr>
        <p:spPr>
          <a:xfrm>
            <a:off x="2643174" y="450057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6" name="Rectangle 225"/>
          <p:cNvSpPr/>
          <p:nvPr/>
        </p:nvSpPr>
        <p:spPr>
          <a:xfrm>
            <a:off x="2857488" y="450057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7" name="Rectangle 226"/>
          <p:cNvSpPr/>
          <p:nvPr/>
        </p:nvSpPr>
        <p:spPr>
          <a:xfrm>
            <a:off x="2643174" y="471488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8" name="Rectangle 227"/>
          <p:cNvSpPr/>
          <p:nvPr/>
        </p:nvSpPr>
        <p:spPr>
          <a:xfrm>
            <a:off x="2857488" y="471488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9" name="Rectangle 228"/>
          <p:cNvSpPr/>
          <p:nvPr/>
        </p:nvSpPr>
        <p:spPr>
          <a:xfrm>
            <a:off x="1357290" y="492919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0" name="Rectangle 229"/>
          <p:cNvSpPr/>
          <p:nvPr/>
        </p:nvSpPr>
        <p:spPr>
          <a:xfrm>
            <a:off x="1571604" y="492919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1" name="Rectangle 230"/>
          <p:cNvSpPr/>
          <p:nvPr/>
        </p:nvSpPr>
        <p:spPr>
          <a:xfrm>
            <a:off x="1357290" y="514351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2" name="Rectangle 231"/>
          <p:cNvSpPr/>
          <p:nvPr/>
        </p:nvSpPr>
        <p:spPr>
          <a:xfrm>
            <a:off x="1571604" y="514351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3" name="Rectangle 232"/>
          <p:cNvSpPr/>
          <p:nvPr/>
        </p:nvSpPr>
        <p:spPr>
          <a:xfrm>
            <a:off x="1785918" y="492919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4" name="Rectangle 233"/>
          <p:cNvSpPr/>
          <p:nvPr/>
        </p:nvSpPr>
        <p:spPr>
          <a:xfrm>
            <a:off x="2000232" y="492919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5" name="Rectangle 234"/>
          <p:cNvSpPr/>
          <p:nvPr/>
        </p:nvSpPr>
        <p:spPr>
          <a:xfrm>
            <a:off x="1785918" y="514351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6" name="Rectangle 235"/>
          <p:cNvSpPr/>
          <p:nvPr/>
        </p:nvSpPr>
        <p:spPr>
          <a:xfrm>
            <a:off x="2000232" y="514351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7" name="Rectangle 236"/>
          <p:cNvSpPr/>
          <p:nvPr/>
        </p:nvSpPr>
        <p:spPr>
          <a:xfrm>
            <a:off x="1357290" y="535782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8" name="Rectangle 237"/>
          <p:cNvSpPr/>
          <p:nvPr/>
        </p:nvSpPr>
        <p:spPr>
          <a:xfrm>
            <a:off x="1571604" y="535782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9" name="Rectangle 238"/>
          <p:cNvSpPr/>
          <p:nvPr/>
        </p:nvSpPr>
        <p:spPr>
          <a:xfrm>
            <a:off x="1357290" y="557214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0" name="Rectangle 239"/>
          <p:cNvSpPr/>
          <p:nvPr/>
        </p:nvSpPr>
        <p:spPr>
          <a:xfrm>
            <a:off x="1571604" y="557214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1" name="Rectangle 240"/>
          <p:cNvSpPr/>
          <p:nvPr/>
        </p:nvSpPr>
        <p:spPr>
          <a:xfrm>
            <a:off x="1785918" y="535782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2" name="Rectangle 241"/>
          <p:cNvSpPr/>
          <p:nvPr/>
        </p:nvSpPr>
        <p:spPr>
          <a:xfrm>
            <a:off x="2000232" y="535782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3" name="Rectangle 242"/>
          <p:cNvSpPr/>
          <p:nvPr/>
        </p:nvSpPr>
        <p:spPr>
          <a:xfrm>
            <a:off x="1785918" y="557214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4" name="Rectangle 243"/>
          <p:cNvSpPr/>
          <p:nvPr/>
        </p:nvSpPr>
        <p:spPr>
          <a:xfrm>
            <a:off x="2000232" y="557214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5" name="Rectangle 244"/>
          <p:cNvSpPr/>
          <p:nvPr/>
        </p:nvSpPr>
        <p:spPr>
          <a:xfrm>
            <a:off x="2214546" y="492919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6" name="Rectangle 245"/>
          <p:cNvSpPr/>
          <p:nvPr/>
        </p:nvSpPr>
        <p:spPr>
          <a:xfrm>
            <a:off x="2428860" y="492919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7" name="Rectangle 246"/>
          <p:cNvSpPr/>
          <p:nvPr/>
        </p:nvSpPr>
        <p:spPr>
          <a:xfrm>
            <a:off x="2214546" y="514351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8" name="Rectangle 247"/>
          <p:cNvSpPr/>
          <p:nvPr/>
        </p:nvSpPr>
        <p:spPr>
          <a:xfrm>
            <a:off x="2428860" y="514351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9" name="Rectangle 248"/>
          <p:cNvSpPr/>
          <p:nvPr/>
        </p:nvSpPr>
        <p:spPr>
          <a:xfrm>
            <a:off x="2643174" y="492919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0" name="Rectangle 249"/>
          <p:cNvSpPr/>
          <p:nvPr/>
        </p:nvSpPr>
        <p:spPr>
          <a:xfrm>
            <a:off x="2857488" y="492919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1" name="Rectangle 250"/>
          <p:cNvSpPr/>
          <p:nvPr/>
        </p:nvSpPr>
        <p:spPr>
          <a:xfrm>
            <a:off x="2643174" y="514351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2" name="Rectangle 251"/>
          <p:cNvSpPr/>
          <p:nvPr/>
        </p:nvSpPr>
        <p:spPr>
          <a:xfrm>
            <a:off x="2857488" y="514351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3" name="Rectangle 252"/>
          <p:cNvSpPr/>
          <p:nvPr/>
        </p:nvSpPr>
        <p:spPr>
          <a:xfrm>
            <a:off x="2214546" y="535782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4" name="Rectangle 253"/>
          <p:cNvSpPr/>
          <p:nvPr/>
        </p:nvSpPr>
        <p:spPr>
          <a:xfrm>
            <a:off x="2428860" y="535782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5" name="Rectangle 254"/>
          <p:cNvSpPr/>
          <p:nvPr/>
        </p:nvSpPr>
        <p:spPr>
          <a:xfrm>
            <a:off x="2214546" y="557214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6" name="Rectangle 255"/>
          <p:cNvSpPr/>
          <p:nvPr/>
        </p:nvSpPr>
        <p:spPr>
          <a:xfrm>
            <a:off x="2428860" y="557214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7" name="Rectangle 256"/>
          <p:cNvSpPr/>
          <p:nvPr/>
        </p:nvSpPr>
        <p:spPr>
          <a:xfrm>
            <a:off x="2643174" y="535782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8" name="Rectangle 257"/>
          <p:cNvSpPr/>
          <p:nvPr/>
        </p:nvSpPr>
        <p:spPr>
          <a:xfrm>
            <a:off x="2857488" y="535782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9" name="Rectangle 258"/>
          <p:cNvSpPr/>
          <p:nvPr/>
        </p:nvSpPr>
        <p:spPr>
          <a:xfrm>
            <a:off x="2643174" y="557214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0" name="Rectangle 259"/>
          <p:cNvSpPr/>
          <p:nvPr/>
        </p:nvSpPr>
        <p:spPr>
          <a:xfrm>
            <a:off x="2857488" y="557214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1" name="Right Triangle 330"/>
          <p:cNvSpPr/>
          <p:nvPr/>
        </p:nvSpPr>
        <p:spPr>
          <a:xfrm>
            <a:off x="1785918" y="2786058"/>
            <a:ext cx="1928826" cy="2357454"/>
          </a:xfrm>
          <a:prstGeom prst="rtTriangl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2" name="TextBox 331"/>
          <p:cNvSpPr txBox="1"/>
          <p:nvPr/>
        </p:nvSpPr>
        <p:spPr>
          <a:xfrm>
            <a:off x="5429256" y="1071546"/>
            <a:ext cx="321471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i="1" dirty="0" smtClean="0"/>
              <a:t>Задания В-6 требуют найти площадь плоских фигур,изображенных на клетчатой бумаге.</a:t>
            </a:r>
          </a:p>
          <a:p>
            <a:r>
              <a:rPr lang="ru-RU" sz="2000" i="1" dirty="0" smtClean="0"/>
              <a:t>(известна </a:t>
            </a:r>
            <a:r>
              <a:rPr lang="ru-RU" sz="2000" i="1" smtClean="0"/>
              <a:t>площадь одной клетки – 1 кв.см.)</a:t>
            </a:r>
            <a:endParaRPr lang="ru-RU" sz="2000" i="1" dirty="0"/>
          </a:p>
        </p:txBody>
      </p:sp>
      <p:sp>
        <p:nvSpPr>
          <p:cNvPr id="333" name="TextBox 332"/>
          <p:cNvSpPr txBox="1"/>
          <p:nvPr/>
        </p:nvSpPr>
        <p:spPr>
          <a:xfrm>
            <a:off x="5500694" y="3000372"/>
            <a:ext cx="314327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i="1" dirty="0" smtClean="0"/>
              <a:t>Для выполнения этого задания необходимо знать формулы площадей плоских фигур, кроме того, чтобы облегчить решение задачи важно знать несколько приемов.</a:t>
            </a:r>
            <a:endParaRPr lang="ru-RU" i="1" dirty="0"/>
          </a:p>
        </p:txBody>
      </p:sp>
      <p:sp>
        <p:nvSpPr>
          <p:cNvPr id="334" name="TextBox 333"/>
          <p:cNvSpPr txBox="1"/>
          <p:nvPr/>
        </p:nvSpPr>
        <p:spPr>
          <a:xfrm>
            <a:off x="3428992" y="6215082"/>
            <a:ext cx="50720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i="1" dirty="0" smtClean="0"/>
              <a:t>Рассмотрим эти приемы.</a:t>
            </a:r>
            <a:endParaRPr lang="ru-RU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3" grpId="0"/>
      <p:bldP spid="33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857488" y="28572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Rectangle 4"/>
          <p:cNvSpPr/>
          <p:nvPr/>
        </p:nvSpPr>
        <p:spPr>
          <a:xfrm>
            <a:off x="3071802" y="28572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Rectangle 5"/>
          <p:cNvSpPr/>
          <p:nvPr/>
        </p:nvSpPr>
        <p:spPr>
          <a:xfrm>
            <a:off x="2857488" y="50004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Rectangle 6"/>
          <p:cNvSpPr/>
          <p:nvPr/>
        </p:nvSpPr>
        <p:spPr>
          <a:xfrm>
            <a:off x="3071802" y="50004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Rectangle 7"/>
          <p:cNvSpPr/>
          <p:nvPr/>
        </p:nvSpPr>
        <p:spPr>
          <a:xfrm>
            <a:off x="3286116" y="28572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Rectangle 8"/>
          <p:cNvSpPr/>
          <p:nvPr/>
        </p:nvSpPr>
        <p:spPr>
          <a:xfrm>
            <a:off x="3500430" y="28572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Rectangle 9"/>
          <p:cNvSpPr/>
          <p:nvPr/>
        </p:nvSpPr>
        <p:spPr>
          <a:xfrm>
            <a:off x="3286116" y="50004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Rectangle 10"/>
          <p:cNvSpPr/>
          <p:nvPr/>
        </p:nvSpPr>
        <p:spPr>
          <a:xfrm>
            <a:off x="3500430" y="50004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Rectangle 11"/>
          <p:cNvSpPr/>
          <p:nvPr/>
        </p:nvSpPr>
        <p:spPr>
          <a:xfrm>
            <a:off x="2857488" y="71435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Rectangle 12"/>
          <p:cNvSpPr/>
          <p:nvPr/>
        </p:nvSpPr>
        <p:spPr>
          <a:xfrm>
            <a:off x="3071802" y="71435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Rectangle 13"/>
          <p:cNvSpPr/>
          <p:nvPr/>
        </p:nvSpPr>
        <p:spPr>
          <a:xfrm>
            <a:off x="2857488" y="92867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Rectangle 14"/>
          <p:cNvSpPr/>
          <p:nvPr/>
        </p:nvSpPr>
        <p:spPr>
          <a:xfrm>
            <a:off x="3071802" y="92867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Rectangle 15"/>
          <p:cNvSpPr/>
          <p:nvPr/>
        </p:nvSpPr>
        <p:spPr>
          <a:xfrm>
            <a:off x="3286116" y="71435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Rectangle 16"/>
          <p:cNvSpPr/>
          <p:nvPr/>
        </p:nvSpPr>
        <p:spPr>
          <a:xfrm>
            <a:off x="3500430" y="71435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Rectangle 17"/>
          <p:cNvSpPr/>
          <p:nvPr/>
        </p:nvSpPr>
        <p:spPr>
          <a:xfrm>
            <a:off x="3286116" y="92867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Rectangle 18"/>
          <p:cNvSpPr/>
          <p:nvPr/>
        </p:nvSpPr>
        <p:spPr>
          <a:xfrm>
            <a:off x="3500430" y="92867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Rectangle 19"/>
          <p:cNvSpPr/>
          <p:nvPr/>
        </p:nvSpPr>
        <p:spPr>
          <a:xfrm>
            <a:off x="3714744" y="28572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Rectangle 20"/>
          <p:cNvSpPr/>
          <p:nvPr/>
        </p:nvSpPr>
        <p:spPr>
          <a:xfrm>
            <a:off x="3929058" y="28572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Rectangle 21"/>
          <p:cNvSpPr/>
          <p:nvPr/>
        </p:nvSpPr>
        <p:spPr>
          <a:xfrm>
            <a:off x="3714744" y="50004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Rectangle 22"/>
          <p:cNvSpPr/>
          <p:nvPr/>
        </p:nvSpPr>
        <p:spPr>
          <a:xfrm>
            <a:off x="3929058" y="50004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Rectangle 23"/>
          <p:cNvSpPr/>
          <p:nvPr/>
        </p:nvSpPr>
        <p:spPr>
          <a:xfrm>
            <a:off x="4143372" y="28572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Rectangle 24"/>
          <p:cNvSpPr/>
          <p:nvPr/>
        </p:nvSpPr>
        <p:spPr>
          <a:xfrm>
            <a:off x="4357686" y="28572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Rectangle 25"/>
          <p:cNvSpPr/>
          <p:nvPr/>
        </p:nvSpPr>
        <p:spPr>
          <a:xfrm>
            <a:off x="4143372" y="50004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Rectangle 26"/>
          <p:cNvSpPr/>
          <p:nvPr/>
        </p:nvSpPr>
        <p:spPr>
          <a:xfrm>
            <a:off x="4357686" y="50004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Rectangle 27"/>
          <p:cNvSpPr/>
          <p:nvPr/>
        </p:nvSpPr>
        <p:spPr>
          <a:xfrm>
            <a:off x="3714744" y="71435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Rectangle 28"/>
          <p:cNvSpPr/>
          <p:nvPr/>
        </p:nvSpPr>
        <p:spPr>
          <a:xfrm>
            <a:off x="3929058" y="71435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Rectangle 29"/>
          <p:cNvSpPr/>
          <p:nvPr/>
        </p:nvSpPr>
        <p:spPr>
          <a:xfrm>
            <a:off x="3714744" y="92867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Rectangle 30"/>
          <p:cNvSpPr/>
          <p:nvPr/>
        </p:nvSpPr>
        <p:spPr>
          <a:xfrm>
            <a:off x="3929058" y="92867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Rectangle 31"/>
          <p:cNvSpPr/>
          <p:nvPr/>
        </p:nvSpPr>
        <p:spPr>
          <a:xfrm>
            <a:off x="4143372" y="71435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Rectangle 32"/>
          <p:cNvSpPr/>
          <p:nvPr/>
        </p:nvSpPr>
        <p:spPr>
          <a:xfrm>
            <a:off x="4357686" y="71435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Rectangle 33"/>
          <p:cNvSpPr/>
          <p:nvPr/>
        </p:nvSpPr>
        <p:spPr>
          <a:xfrm>
            <a:off x="4143372" y="92867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Rectangle 34"/>
          <p:cNvSpPr/>
          <p:nvPr/>
        </p:nvSpPr>
        <p:spPr>
          <a:xfrm>
            <a:off x="4357686" y="92867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Rectangle 35"/>
          <p:cNvSpPr/>
          <p:nvPr/>
        </p:nvSpPr>
        <p:spPr>
          <a:xfrm>
            <a:off x="2857488" y="114298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Rectangle 36"/>
          <p:cNvSpPr/>
          <p:nvPr/>
        </p:nvSpPr>
        <p:spPr>
          <a:xfrm>
            <a:off x="3071802" y="114298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Rectangle 37"/>
          <p:cNvSpPr/>
          <p:nvPr/>
        </p:nvSpPr>
        <p:spPr>
          <a:xfrm>
            <a:off x="2857488" y="135729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Rectangle 38"/>
          <p:cNvSpPr/>
          <p:nvPr/>
        </p:nvSpPr>
        <p:spPr>
          <a:xfrm>
            <a:off x="3071802" y="135729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Rectangle 39"/>
          <p:cNvSpPr/>
          <p:nvPr/>
        </p:nvSpPr>
        <p:spPr>
          <a:xfrm>
            <a:off x="3286116" y="114298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Rectangle 40"/>
          <p:cNvSpPr/>
          <p:nvPr/>
        </p:nvSpPr>
        <p:spPr>
          <a:xfrm>
            <a:off x="3500430" y="114298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2" name="Rectangle 41"/>
          <p:cNvSpPr/>
          <p:nvPr/>
        </p:nvSpPr>
        <p:spPr>
          <a:xfrm>
            <a:off x="3286116" y="135729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3" name="Rectangle 42"/>
          <p:cNvSpPr/>
          <p:nvPr/>
        </p:nvSpPr>
        <p:spPr>
          <a:xfrm>
            <a:off x="3500430" y="135729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" name="Rectangle 43"/>
          <p:cNvSpPr/>
          <p:nvPr/>
        </p:nvSpPr>
        <p:spPr>
          <a:xfrm>
            <a:off x="2857488" y="157161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5" name="Rectangle 44"/>
          <p:cNvSpPr/>
          <p:nvPr/>
        </p:nvSpPr>
        <p:spPr>
          <a:xfrm>
            <a:off x="3071802" y="157161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6" name="Rectangle 45"/>
          <p:cNvSpPr/>
          <p:nvPr/>
        </p:nvSpPr>
        <p:spPr>
          <a:xfrm>
            <a:off x="2857488" y="178592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7" name="Rectangle 46"/>
          <p:cNvSpPr/>
          <p:nvPr/>
        </p:nvSpPr>
        <p:spPr>
          <a:xfrm>
            <a:off x="3071802" y="178592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8" name="Rectangle 47"/>
          <p:cNvSpPr/>
          <p:nvPr/>
        </p:nvSpPr>
        <p:spPr>
          <a:xfrm>
            <a:off x="3286116" y="157161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9" name="Rectangle 48"/>
          <p:cNvSpPr/>
          <p:nvPr/>
        </p:nvSpPr>
        <p:spPr>
          <a:xfrm>
            <a:off x="3500430" y="157161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0" name="Rectangle 49"/>
          <p:cNvSpPr/>
          <p:nvPr/>
        </p:nvSpPr>
        <p:spPr>
          <a:xfrm>
            <a:off x="3286116" y="178592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1" name="Rectangle 50"/>
          <p:cNvSpPr/>
          <p:nvPr/>
        </p:nvSpPr>
        <p:spPr>
          <a:xfrm>
            <a:off x="3500430" y="178592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2" name="Rectangle 51"/>
          <p:cNvSpPr/>
          <p:nvPr/>
        </p:nvSpPr>
        <p:spPr>
          <a:xfrm>
            <a:off x="3714744" y="114298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3" name="Rectangle 52"/>
          <p:cNvSpPr/>
          <p:nvPr/>
        </p:nvSpPr>
        <p:spPr>
          <a:xfrm>
            <a:off x="3929058" y="114298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4" name="Rectangle 53"/>
          <p:cNvSpPr/>
          <p:nvPr/>
        </p:nvSpPr>
        <p:spPr>
          <a:xfrm>
            <a:off x="3714744" y="135729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5" name="Rectangle 54"/>
          <p:cNvSpPr/>
          <p:nvPr/>
        </p:nvSpPr>
        <p:spPr>
          <a:xfrm>
            <a:off x="3929058" y="135729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6" name="Rectangle 55"/>
          <p:cNvSpPr/>
          <p:nvPr/>
        </p:nvSpPr>
        <p:spPr>
          <a:xfrm>
            <a:off x="4143372" y="114298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7" name="Rectangle 56"/>
          <p:cNvSpPr/>
          <p:nvPr/>
        </p:nvSpPr>
        <p:spPr>
          <a:xfrm>
            <a:off x="4357686" y="114298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8" name="Rectangle 57"/>
          <p:cNvSpPr/>
          <p:nvPr/>
        </p:nvSpPr>
        <p:spPr>
          <a:xfrm>
            <a:off x="4143372" y="135729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9" name="Rectangle 58"/>
          <p:cNvSpPr/>
          <p:nvPr/>
        </p:nvSpPr>
        <p:spPr>
          <a:xfrm>
            <a:off x="4357686" y="135729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0" name="Rectangle 59"/>
          <p:cNvSpPr/>
          <p:nvPr/>
        </p:nvSpPr>
        <p:spPr>
          <a:xfrm>
            <a:off x="3714744" y="157161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1" name="Rectangle 60"/>
          <p:cNvSpPr/>
          <p:nvPr/>
        </p:nvSpPr>
        <p:spPr>
          <a:xfrm>
            <a:off x="3929058" y="157161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2" name="Rectangle 61"/>
          <p:cNvSpPr/>
          <p:nvPr/>
        </p:nvSpPr>
        <p:spPr>
          <a:xfrm>
            <a:off x="3714744" y="178592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3" name="Rectangle 62"/>
          <p:cNvSpPr/>
          <p:nvPr/>
        </p:nvSpPr>
        <p:spPr>
          <a:xfrm>
            <a:off x="3929058" y="178592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4" name="Rectangle 63"/>
          <p:cNvSpPr/>
          <p:nvPr/>
        </p:nvSpPr>
        <p:spPr>
          <a:xfrm>
            <a:off x="4143372" y="157161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5" name="Rectangle 64"/>
          <p:cNvSpPr/>
          <p:nvPr/>
        </p:nvSpPr>
        <p:spPr>
          <a:xfrm>
            <a:off x="4357686" y="157161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6" name="Rectangle 65"/>
          <p:cNvSpPr/>
          <p:nvPr/>
        </p:nvSpPr>
        <p:spPr>
          <a:xfrm>
            <a:off x="4143372" y="178592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7" name="Rectangle 66"/>
          <p:cNvSpPr/>
          <p:nvPr/>
        </p:nvSpPr>
        <p:spPr>
          <a:xfrm>
            <a:off x="4357686" y="178592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8" name="Rectangle 67"/>
          <p:cNvSpPr/>
          <p:nvPr/>
        </p:nvSpPr>
        <p:spPr>
          <a:xfrm>
            <a:off x="2857488" y="200024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9" name="Rectangle 68"/>
          <p:cNvSpPr/>
          <p:nvPr/>
        </p:nvSpPr>
        <p:spPr>
          <a:xfrm>
            <a:off x="3071802" y="200024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0" name="Rectangle 69"/>
          <p:cNvSpPr/>
          <p:nvPr/>
        </p:nvSpPr>
        <p:spPr>
          <a:xfrm>
            <a:off x="2857488" y="221455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1" name="Rectangle 70"/>
          <p:cNvSpPr/>
          <p:nvPr/>
        </p:nvSpPr>
        <p:spPr>
          <a:xfrm>
            <a:off x="3071802" y="221455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2" name="Rectangle 71"/>
          <p:cNvSpPr/>
          <p:nvPr/>
        </p:nvSpPr>
        <p:spPr>
          <a:xfrm>
            <a:off x="3286116" y="200024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3" name="Rectangle 72"/>
          <p:cNvSpPr/>
          <p:nvPr/>
        </p:nvSpPr>
        <p:spPr>
          <a:xfrm>
            <a:off x="3500430" y="200024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4" name="Rectangle 73"/>
          <p:cNvSpPr/>
          <p:nvPr/>
        </p:nvSpPr>
        <p:spPr>
          <a:xfrm>
            <a:off x="3286116" y="221455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5" name="Rectangle 74"/>
          <p:cNvSpPr/>
          <p:nvPr/>
        </p:nvSpPr>
        <p:spPr>
          <a:xfrm>
            <a:off x="3500430" y="221455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6" name="Rectangle 75"/>
          <p:cNvSpPr/>
          <p:nvPr/>
        </p:nvSpPr>
        <p:spPr>
          <a:xfrm>
            <a:off x="2857488" y="242886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7" name="Rectangle 76"/>
          <p:cNvSpPr/>
          <p:nvPr/>
        </p:nvSpPr>
        <p:spPr>
          <a:xfrm>
            <a:off x="3071802" y="242886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8" name="Rectangle 77"/>
          <p:cNvSpPr/>
          <p:nvPr/>
        </p:nvSpPr>
        <p:spPr>
          <a:xfrm>
            <a:off x="2857488" y="264318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9" name="Rectangle 78"/>
          <p:cNvSpPr/>
          <p:nvPr/>
        </p:nvSpPr>
        <p:spPr>
          <a:xfrm>
            <a:off x="3071802" y="264318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0" name="Rectangle 79"/>
          <p:cNvSpPr/>
          <p:nvPr/>
        </p:nvSpPr>
        <p:spPr>
          <a:xfrm>
            <a:off x="3286116" y="242886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1" name="Rectangle 80"/>
          <p:cNvSpPr/>
          <p:nvPr/>
        </p:nvSpPr>
        <p:spPr>
          <a:xfrm>
            <a:off x="3500430" y="242886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2" name="Rectangle 81"/>
          <p:cNvSpPr/>
          <p:nvPr/>
        </p:nvSpPr>
        <p:spPr>
          <a:xfrm>
            <a:off x="3286116" y="264318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3" name="Rectangle 82"/>
          <p:cNvSpPr/>
          <p:nvPr/>
        </p:nvSpPr>
        <p:spPr>
          <a:xfrm>
            <a:off x="3500430" y="264318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4" name="Rectangle 83"/>
          <p:cNvSpPr/>
          <p:nvPr/>
        </p:nvSpPr>
        <p:spPr>
          <a:xfrm>
            <a:off x="3714744" y="200024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5" name="Rectangle 84"/>
          <p:cNvSpPr/>
          <p:nvPr/>
        </p:nvSpPr>
        <p:spPr>
          <a:xfrm>
            <a:off x="3929058" y="200024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6" name="Rectangle 85"/>
          <p:cNvSpPr/>
          <p:nvPr/>
        </p:nvSpPr>
        <p:spPr>
          <a:xfrm>
            <a:off x="3714744" y="221455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7" name="Rectangle 86"/>
          <p:cNvSpPr/>
          <p:nvPr/>
        </p:nvSpPr>
        <p:spPr>
          <a:xfrm>
            <a:off x="3929058" y="221455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8" name="Rectangle 87"/>
          <p:cNvSpPr/>
          <p:nvPr/>
        </p:nvSpPr>
        <p:spPr>
          <a:xfrm>
            <a:off x="4143372" y="200024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9" name="Rectangle 88"/>
          <p:cNvSpPr/>
          <p:nvPr/>
        </p:nvSpPr>
        <p:spPr>
          <a:xfrm>
            <a:off x="4357686" y="200024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0" name="Rectangle 89"/>
          <p:cNvSpPr/>
          <p:nvPr/>
        </p:nvSpPr>
        <p:spPr>
          <a:xfrm>
            <a:off x="4143372" y="221455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1" name="Rectangle 90"/>
          <p:cNvSpPr/>
          <p:nvPr/>
        </p:nvSpPr>
        <p:spPr>
          <a:xfrm>
            <a:off x="4357686" y="221455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2" name="Rectangle 91"/>
          <p:cNvSpPr/>
          <p:nvPr/>
        </p:nvSpPr>
        <p:spPr>
          <a:xfrm>
            <a:off x="3714744" y="242886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3" name="Rectangle 92"/>
          <p:cNvSpPr/>
          <p:nvPr/>
        </p:nvSpPr>
        <p:spPr>
          <a:xfrm>
            <a:off x="3929058" y="242886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4" name="Rectangle 93"/>
          <p:cNvSpPr/>
          <p:nvPr/>
        </p:nvSpPr>
        <p:spPr>
          <a:xfrm>
            <a:off x="3714744" y="264318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5" name="Rectangle 94"/>
          <p:cNvSpPr/>
          <p:nvPr/>
        </p:nvSpPr>
        <p:spPr>
          <a:xfrm>
            <a:off x="3929058" y="264318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6" name="Rectangle 95"/>
          <p:cNvSpPr/>
          <p:nvPr/>
        </p:nvSpPr>
        <p:spPr>
          <a:xfrm>
            <a:off x="4143372" y="242886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7" name="Rectangle 96"/>
          <p:cNvSpPr/>
          <p:nvPr/>
        </p:nvSpPr>
        <p:spPr>
          <a:xfrm>
            <a:off x="4357686" y="242886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8" name="Rectangle 97"/>
          <p:cNvSpPr/>
          <p:nvPr/>
        </p:nvSpPr>
        <p:spPr>
          <a:xfrm>
            <a:off x="4143372" y="264318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9" name="Rectangle 98"/>
          <p:cNvSpPr/>
          <p:nvPr/>
        </p:nvSpPr>
        <p:spPr>
          <a:xfrm>
            <a:off x="4357686" y="264318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0" name="Rectangle 99"/>
          <p:cNvSpPr/>
          <p:nvPr/>
        </p:nvSpPr>
        <p:spPr>
          <a:xfrm>
            <a:off x="2857488" y="285749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1" name="Rectangle 100"/>
          <p:cNvSpPr/>
          <p:nvPr/>
        </p:nvSpPr>
        <p:spPr>
          <a:xfrm>
            <a:off x="3071802" y="285749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2" name="Rectangle 101"/>
          <p:cNvSpPr/>
          <p:nvPr/>
        </p:nvSpPr>
        <p:spPr>
          <a:xfrm>
            <a:off x="2857488" y="307181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3" name="Rectangle 102"/>
          <p:cNvSpPr/>
          <p:nvPr/>
        </p:nvSpPr>
        <p:spPr>
          <a:xfrm>
            <a:off x="3071802" y="307181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4" name="Rectangle 103"/>
          <p:cNvSpPr/>
          <p:nvPr/>
        </p:nvSpPr>
        <p:spPr>
          <a:xfrm>
            <a:off x="3286116" y="285749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5" name="Rectangle 104"/>
          <p:cNvSpPr/>
          <p:nvPr/>
        </p:nvSpPr>
        <p:spPr>
          <a:xfrm>
            <a:off x="3500430" y="285749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6" name="Rectangle 105"/>
          <p:cNvSpPr/>
          <p:nvPr/>
        </p:nvSpPr>
        <p:spPr>
          <a:xfrm>
            <a:off x="3286116" y="307181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7" name="Rectangle 106"/>
          <p:cNvSpPr/>
          <p:nvPr/>
        </p:nvSpPr>
        <p:spPr>
          <a:xfrm>
            <a:off x="3500430" y="307181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8" name="Rectangle 107"/>
          <p:cNvSpPr/>
          <p:nvPr/>
        </p:nvSpPr>
        <p:spPr>
          <a:xfrm>
            <a:off x="2857488" y="328612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9" name="Rectangle 108"/>
          <p:cNvSpPr/>
          <p:nvPr/>
        </p:nvSpPr>
        <p:spPr>
          <a:xfrm>
            <a:off x="3071802" y="328612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0" name="Rectangle 109"/>
          <p:cNvSpPr/>
          <p:nvPr/>
        </p:nvSpPr>
        <p:spPr>
          <a:xfrm>
            <a:off x="2857488" y="350043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1" name="Rectangle 110"/>
          <p:cNvSpPr/>
          <p:nvPr/>
        </p:nvSpPr>
        <p:spPr>
          <a:xfrm>
            <a:off x="3071802" y="350043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2" name="Rectangle 111"/>
          <p:cNvSpPr/>
          <p:nvPr/>
        </p:nvSpPr>
        <p:spPr>
          <a:xfrm>
            <a:off x="3286116" y="328612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3" name="Rectangle 112"/>
          <p:cNvSpPr/>
          <p:nvPr/>
        </p:nvSpPr>
        <p:spPr>
          <a:xfrm>
            <a:off x="3500430" y="328612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4" name="Rectangle 113"/>
          <p:cNvSpPr/>
          <p:nvPr/>
        </p:nvSpPr>
        <p:spPr>
          <a:xfrm>
            <a:off x="3286116" y="350043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5" name="Rectangle 114"/>
          <p:cNvSpPr/>
          <p:nvPr/>
        </p:nvSpPr>
        <p:spPr>
          <a:xfrm>
            <a:off x="3500430" y="350043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6" name="Rectangle 115"/>
          <p:cNvSpPr/>
          <p:nvPr/>
        </p:nvSpPr>
        <p:spPr>
          <a:xfrm>
            <a:off x="3714744" y="285749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7" name="Rectangle 116"/>
          <p:cNvSpPr/>
          <p:nvPr/>
        </p:nvSpPr>
        <p:spPr>
          <a:xfrm>
            <a:off x="3929058" y="285749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8" name="Rectangle 117"/>
          <p:cNvSpPr/>
          <p:nvPr/>
        </p:nvSpPr>
        <p:spPr>
          <a:xfrm>
            <a:off x="3714744" y="307181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9" name="Rectangle 118"/>
          <p:cNvSpPr/>
          <p:nvPr/>
        </p:nvSpPr>
        <p:spPr>
          <a:xfrm>
            <a:off x="3929058" y="307181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0" name="Rectangle 119"/>
          <p:cNvSpPr/>
          <p:nvPr/>
        </p:nvSpPr>
        <p:spPr>
          <a:xfrm>
            <a:off x="4143372" y="285749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1" name="Rectangle 120"/>
          <p:cNvSpPr/>
          <p:nvPr/>
        </p:nvSpPr>
        <p:spPr>
          <a:xfrm>
            <a:off x="4357686" y="285749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2" name="Rectangle 121"/>
          <p:cNvSpPr/>
          <p:nvPr/>
        </p:nvSpPr>
        <p:spPr>
          <a:xfrm>
            <a:off x="4143372" y="307181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3" name="Rectangle 122"/>
          <p:cNvSpPr/>
          <p:nvPr/>
        </p:nvSpPr>
        <p:spPr>
          <a:xfrm>
            <a:off x="4357686" y="307181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4" name="Rectangle 123"/>
          <p:cNvSpPr/>
          <p:nvPr/>
        </p:nvSpPr>
        <p:spPr>
          <a:xfrm>
            <a:off x="3714744" y="328612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5" name="Rectangle 124"/>
          <p:cNvSpPr/>
          <p:nvPr/>
        </p:nvSpPr>
        <p:spPr>
          <a:xfrm>
            <a:off x="3929058" y="328612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6" name="Rectangle 125"/>
          <p:cNvSpPr/>
          <p:nvPr/>
        </p:nvSpPr>
        <p:spPr>
          <a:xfrm>
            <a:off x="3714744" y="350043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7" name="Rectangle 126"/>
          <p:cNvSpPr/>
          <p:nvPr/>
        </p:nvSpPr>
        <p:spPr>
          <a:xfrm>
            <a:off x="3929058" y="350043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8" name="Rectangle 127"/>
          <p:cNvSpPr/>
          <p:nvPr/>
        </p:nvSpPr>
        <p:spPr>
          <a:xfrm>
            <a:off x="4143372" y="328612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9" name="Rectangle 128"/>
          <p:cNvSpPr/>
          <p:nvPr/>
        </p:nvSpPr>
        <p:spPr>
          <a:xfrm>
            <a:off x="4357686" y="328612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0" name="Rectangle 129"/>
          <p:cNvSpPr/>
          <p:nvPr/>
        </p:nvSpPr>
        <p:spPr>
          <a:xfrm>
            <a:off x="4143372" y="350043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1" name="Rectangle 130"/>
          <p:cNvSpPr/>
          <p:nvPr/>
        </p:nvSpPr>
        <p:spPr>
          <a:xfrm>
            <a:off x="4357686" y="350043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2" name="Rectangle 131"/>
          <p:cNvSpPr/>
          <p:nvPr/>
        </p:nvSpPr>
        <p:spPr>
          <a:xfrm>
            <a:off x="1142976" y="28572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3" name="Rectangle 132"/>
          <p:cNvSpPr/>
          <p:nvPr/>
        </p:nvSpPr>
        <p:spPr>
          <a:xfrm>
            <a:off x="1357290" y="28572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4" name="Rectangle 133"/>
          <p:cNvSpPr/>
          <p:nvPr/>
        </p:nvSpPr>
        <p:spPr>
          <a:xfrm>
            <a:off x="1142976" y="50004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5" name="Rectangle 134"/>
          <p:cNvSpPr/>
          <p:nvPr/>
        </p:nvSpPr>
        <p:spPr>
          <a:xfrm>
            <a:off x="1357290" y="50004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6" name="Rectangle 135"/>
          <p:cNvSpPr/>
          <p:nvPr/>
        </p:nvSpPr>
        <p:spPr>
          <a:xfrm>
            <a:off x="1571604" y="28572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7" name="Rectangle 136"/>
          <p:cNvSpPr/>
          <p:nvPr/>
        </p:nvSpPr>
        <p:spPr>
          <a:xfrm>
            <a:off x="1785918" y="28572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8" name="Rectangle 137"/>
          <p:cNvSpPr/>
          <p:nvPr/>
        </p:nvSpPr>
        <p:spPr>
          <a:xfrm>
            <a:off x="1571604" y="50004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9" name="Rectangle 138"/>
          <p:cNvSpPr/>
          <p:nvPr/>
        </p:nvSpPr>
        <p:spPr>
          <a:xfrm>
            <a:off x="1785918" y="50004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0" name="Rectangle 139"/>
          <p:cNvSpPr/>
          <p:nvPr/>
        </p:nvSpPr>
        <p:spPr>
          <a:xfrm>
            <a:off x="1142976" y="71435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1" name="Rectangle 140"/>
          <p:cNvSpPr/>
          <p:nvPr/>
        </p:nvSpPr>
        <p:spPr>
          <a:xfrm>
            <a:off x="1357290" y="71435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2" name="Rectangle 141"/>
          <p:cNvSpPr/>
          <p:nvPr/>
        </p:nvSpPr>
        <p:spPr>
          <a:xfrm>
            <a:off x="1142976" y="92867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3" name="Rectangle 142"/>
          <p:cNvSpPr/>
          <p:nvPr/>
        </p:nvSpPr>
        <p:spPr>
          <a:xfrm>
            <a:off x="1357290" y="92867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4" name="Rectangle 143"/>
          <p:cNvSpPr/>
          <p:nvPr/>
        </p:nvSpPr>
        <p:spPr>
          <a:xfrm>
            <a:off x="1571604" y="71435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5" name="Rectangle 144"/>
          <p:cNvSpPr/>
          <p:nvPr/>
        </p:nvSpPr>
        <p:spPr>
          <a:xfrm>
            <a:off x="1785918" y="71435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6" name="Rectangle 145"/>
          <p:cNvSpPr/>
          <p:nvPr/>
        </p:nvSpPr>
        <p:spPr>
          <a:xfrm>
            <a:off x="1571604" y="92867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7" name="Rectangle 146"/>
          <p:cNvSpPr/>
          <p:nvPr/>
        </p:nvSpPr>
        <p:spPr>
          <a:xfrm>
            <a:off x="1785918" y="92867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8" name="Rectangle 147"/>
          <p:cNvSpPr/>
          <p:nvPr/>
        </p:nvSpPr>
        <p:spPr>
          <a:xfrm>
            <a:off x="2000232" y="28572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9" name="Rectangle 148"/>
          <p:cNvSpPr/>
          <p:nvPr/>
        </p:nvSpPr>
        <p:spPr>
          <a:xfrm>
            <a:off x="2214546" y="28572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0" name="Rectangle 149"/>
          <p:cNvSpPr/>
          <p:nvPr/>
        </p:nvSpPr>
        <p:spPr>
          <a:xfrm>
            <a:off x="2000232" y="50004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1" name="Rectangle 150"/>
          <p:cNvSpPr/>
          <p:nvPr/>
        </p:nvSpPr>
        <p:spPr>
          <a:xfrm>
            <a:off x="2214546" y="50004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2" name="Rectangle 151"/>
          <p:cNvSpPr/>
          <p:nvPr/>
        </p:nvSpPr>
        <p:spPr>
          <a:xfrm>
            <a:off x="2428860" y="28572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3" name="Rectangle 152"/>
          <p:cNvSpPr/>
          <p:nvPr/>
        </p:nvSpPr>
        <p:spPr>
          <a:xfrm>
            <a:off x="2643174" y="28572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4" name="Rectangle 153"/>
          <p:cNvSpPr/>
          <p:nvPr/>
        </p:nvSpPr>
        <p:spPr>
          <a:xfrm>
            <a:off x="2428860" y="50004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5" name="Rectangle 154"/>
          <p:cNvSpPr/>
          <p:nvPr/>
        </p:nvSpPr>
        <p:spPr>
          <a:xfrm>
            <a:off x="2643174" y="50004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6" name="Rectangle 155"/>
          <p:cNvSpPr/>
          <p:nvPr/>
        </p:nvSpPr>
        <p:spPr>
          <a:xfrm>
            <a:off x="2000232" y="71435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7" name="Rectangle 156"/>
          <p:cNvSpPr/>
          <p:nvPr/>
        </p:nvSpPr>
        <p:spPr>
          <a:xfrm>
            <a:off x="2214546" y="71435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8" name="Rectangle 157"/>
          <p:cNvSpPr/>
          <p:nvPr/>
        </p:nvSpPr>
        <p:spPr>
          <a:xfrm>
            <a:off x="2000232" y="92867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9" name="Rectangle 158"/>
          <p:cNvSpPr/>
          <p:nvPr/>
        </p:nvSpPr>
        <p:spPr>
          <a:xfrm>
            <a:off x="2214546" y="92867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0" name="Rectangle 159"/>
          <p:cNvSpPr/>
          <p:nvPr/>
        </p:nvSpPr>
        <p:spPr>
          <a:xfrm>
            <a:off x="2428860" y="71435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1" name="Rectangle 160"/>
          <p:cNvSpPr/>
          <p:nvPr/>
        </p:nvSpPr>
        <p:spPr>
          <a:xfrm>
            <a:off x="2643174" y="71435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2" name="Rectangle 161"/>
          <p:cNvSpPr/>
          <p:nvPr/>
        </p:nvSpPr>
        <p:spPr>
          <a:xfrm>
            <a:off x="2428860" y="92867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3" name="Rectangle 162"/>
          <p:cNvSpPr/>
          <p:nvPr/>
        </p:nvSpPr>
        <p:spPr>
          <a:xfrm>
            <a:off x="2643174" y="92867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4" name="Rectangle 163"/>
          <p:cNvSpPr/>
          <p:nvPr/>
        </p:nvSpPr>
        <p:spPr>
          <a:xfrm>
            <a:off x="1142976" y="114298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5" name="Rectangle 164"/>
          <p:cNvSpPr/>
          <p:nvPr/>
        </p:nvSpPr>
        <p:spPr>
          <a:xfrm>
            <a:off x="1357290" y="114298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6" name="Rectangle 165"/>
          <p:cNvSpPr/>
          <p:nvPr/>
        </p:nvSpPr>
        <p:spPr>
          <a:xfrm>
            <a:off x="1142976" y="135729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7" name="Rectangle 166"/>
          <p:cNvSpPr/>
          <p:nvPr/>
        </p:nvSpPr>
        <p:spPr>
          <a:xfrm>
            <a:off x="1357290" y="135729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8" name="Rectangle 167"/>
          <p:cNvSpPr/>
          <p:nvPr/>
        </p:nvSpPr>
        <p:spPr>
          <a:xfrm>
            <a:off x="1571604" y="114298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9" name="Rectangle 168"/>
          <p:cNvSpPr/>
          <p:nvPr/>
        </p:nvSpPr>
        <p:spPr>
          <a:xfrm>
            <a:off x="1785918" y="114298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0" name="Rectangle 169"/>
          <p:cNvSpPr/>
          <p:nvPr/>
        </p:nvSpPr>
        <p:spPr>
          <a:xfrm>
            <a:off x="1571604" y="135729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1" name="Rectangle 170"/>
          <p:cNvSpPr/>
          <p:nvPr/>
        </p:nvSpPr>
        <p:spPr>
          <a:xfrm>
            <a:off x="1785918" y="135729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2" name="Rectangle 171"/>
          <p:cNvSpPr/>
          <p:nvPr/>
        </p:nvSpPr>
        <p:spPr>
          <a:xfrm>
            <a:off x="1142976" y="157161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3" name="Rectangle 172"/>
          <p:cNvSpPr/>
          <p:nvPr/>
        </p:nvSpPr>
        <p:spPr>
          <a:xfrm>
            <a:off x="1357290" y="157161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4" name="Rectangle 173"/>
          <p:cNvSpPr/>
          <p:nvPr/>
        </p:nvSpPr>
        <p:spPr>
          <a:xfrm>
            <a:off x="1142976" y="178592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5" name="Rectangle 174"/>
          <p:cNvSpPr/>
          <p:nvPr/>
        </p:nvSpPr>
        <p:spPr>
          <a:xfrm>
            <a:off x="1357290" y="178592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6" name="Rectangle 175"/>
          <p:cNvSpPr/>
          <p:nvPr/>
        </p:nvSpPr>
        <p:spPr>
          <a:xfrm>
            <a:off x="1571604" y="157161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7" name="Rectangle 176"/>
          <p:cNvSpPr/>
          <p:nvPr/>
        </p:nvSpPr>
        <p:spPr>
          <a:xfrm>
            <a:off x="1785918" y="157161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8" name="Rectangle 177"/>
          <p:cNvSpPr/>
          <p:nvPr/>
        </p:nvSpPr>
        <p:spPr>
          <a:xfrm>
            <a:off x="1571604" y="178592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9" name="Rectangle 178"/>
          <p:cNvSpPr/>
          <p:nvPr/>
        </p:nvSpPr>
        <p:spPr>
          <a:xfrm>
            <a:off x="1785918" y="178592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0" name="Rectangle 179"/>
          <p:cNvSpPr/>
          <p:nvPr/>
        </p:nvSpPr>
        <p:spPr>
          <a:xfrm>
            <a:off x="2000232" y="114298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1" name="Rectangle 180"/>
          <p:cNvSpPr/>
          <p:nvPr/>
        </p:nvSpPr>
        <p:spPr>
          <a:xfrm>
            <a:off x="2214546" y="114298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2" name="Rectangle 181"/>
          <p:cNvSpPr/>
          <p:nvPr/>
        </p:nvSpPr>
        <p:spPr>
          <a:xfrm>
            <a:off x="2000232" y="135729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3" name="Rectangle 182"/>
          <p:cNvSpPr/>
          <p:nvPr/>
        </p:nvSpPr>
        <p:spPr>
          <a:xfrm>
            <a:off x="2214546" y="135729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4" name="Rectangle 183"/>
          <p:cNvSpPr/>
          <p:nvPr/>
        </p:nvSpPr>
        <p:spPr>
          <a:xfrm>
            <a:off x="2428860" y="114298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5" name="Rectangle 184"/>
          <p:cNvSpPr/>
          <p:nvPr/>
        </p:nvSpPr>
        <p:spPr>
          <a:xfrm>
            <a:off x="2643174" y="114298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6" name="Rectangle 185"/>
          <p:cNvSpPr/>
          <p:nvPr/>
        </p:nvSpPr>
        <p:spPr>
          <a:xfrm>
            <a:off x="2428860" y="135729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7" name="Rectangle 186"/>
          <p:cNvSpPr/>
          <p:nvPr/>
        </p:nvSpPr>
        <p:spPr>
          <a:xfrm>
            <a:off x="2643174" y="135729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8" name="Rectangle 187"/>
          <p:cNvSpPr/>
          <p:nvPr/>
        </p:nvSpPr>
        <p:spPr>
          <a:xfrm>
            <a:off x="2000232" y="157161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9" name="Rectangle 188"/>
          <p:cNvSpPr/>
          <p:nvPr/>
        </p:nvSpPr>
        <p:spPr>
          <a:xfrm>
            <a:off x="2214546" y="157161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0" name="Rectangle 189"/>
          <p:cNvSpPr/>
          <p:nvPr/>
        </p:nvSpPr>
        <p:spPr>
          <a:xfrm>
            <a:off x="2000232" y="178592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1" name="Rectangle 190"/>
          <p:cNvSpPr/>
          <p:nvPr/>
        </p:nvSpPr>
        <p:spPr>
          <a:xfrm>
            <a:off x="2214546" y="178592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2" name="Rectangle 191"/>
          <p:cNvSpPr/>
          <p:nvPr/>
        </p:nvSpPr>
        <p:spPr>
          <a:xfrm>
            <a:off x="2428860" y="157161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3" name="Rectangle 192"/>
          <p:cNvSpPr/>
          <p:nvPr/>
        </p:nvSpPr>
        <p:spPr>
          <a:xfrm>
            <a:off x="2643174" y="157161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4" name="Rectangle 193"/>
          <p:cNvSpPr/>
          <p:nvPr/>
        </p:nvSpPr>
        <p:spPr>
          <a:xfrm>
            <a:off x="2428860" y="178592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5" name="Rectangle 194"/>
          <p:cNvSpPr/>
          <p:nvPr/>
        </p:nvSpPr>
        <p:spPr>
          <a:xfrm>
            <a:off x="2643174" y="178592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6" name="Rectangle 195"/>
          <p:cNvSpPr/>
          <p:nvPr/>
        </p:nvSpPr>
        <p:spPr>
          <a:xfrm>
            <a:off x="1142976" y="200024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7" name="Rectangle 196"/>
          <p:cNvSpPr/>
          <p:nvPr/>
        </p:nvSpPr>
        <p:spPr>
          <a:xfrm>
            <a:off x="1357290" y="200024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8" name="Rectangle 197"/>
          <p:cNvSpPr/>
          <p:nvPr/>
        </p:nvSpPr>
        <p:spPr>
          <a:xfrm>
            <a:off x="1142976" y="221455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9" name="Rectangle 198"/>
          <p:cNvSpPr/>
          <p:nvPr/>
        </p:nvSpPr>
        <p:spPr>
          <a:xfrm>
            <a:off x="1357290" y="221455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0" name="Rectangle 199"/>
          <p:cNvSpPr/>
          <p:nvPr/>
        </p:nvSpPr>
        <p:spPr>
          <a:xfrm>
            <a:off x="1571604" y="200024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1" name="Rectangle 200"/>
          <p:cNvSpPr/>
          <p:nvPr/>
        </p:nvSpPr>
        <p:spPr>
          <a:xfrm>
            <a:off x="1785918" y="200024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2" name="Rectangle 201"/>
          <p:cNvSpPr/>
          <p:nvPr/>
        </p:nvSpPr>
        <p:spPr>
          <a:xfrm>
            <a:off x="1571604" y="221455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3" name="Rectangle 202"/>
          <p:cNvSpPr/>
          <p:nvPr/>
        </p:nvSpPr>
        <p:spPr>
          <a:xfrm>
            <a:off x="1785918" y="221455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4" name="Rectangle 203"/>
          <p:cNvSpPr/>
          <p:nvPr/>
        </p:nvSpPr>
        <p:spPr>
          <a:xfrm>
            <a:off x="1142976" y="242886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5" name="Rectangle 204"/>
          <p:cNvSpPr/>
          <p:nvPr/>
        </p:nvSpPr>
        <p:spPr>
          <a:xfrm>
            <a:off x="1357290" y="242886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6" name="Rectangle 205"/>
          <p:cNvSpPr/>
          <p:nvPr/>
        </p:nvSpPr>
        <p:spPr>
          <a:xfrm>
            <a:off x="1142976" y="264318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7" name="Rectangle 206"/>
          <p:cNvSpPr/>
          <p:nvPr/>
        </p:nvSpPr>
        <p:spPr>
          <a:xfrm>
            <a:off x="1357290" y="264318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8" name="Rectangle 207"/>
          <p:cNvSpPr/>
          <p:nvPr/>
        </p:nvSpPr>
        <p:spPr>
          <a:xfrm>
            <a:off x="1571604" y="242886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9" name="Rectangle 208"/>
          <p:cNvSpPr/>
          <p:nvPr/>
        </p:nvSpPr>
        <p:spPr>
          <a:xfrm>
            <a:off x="1785918" y="242886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0" name="Rectangle 209"/>
          <p:cNvSpPr/>
          <p:nvPr/>
        </p:nvSpPr>
        <p:spPr>
          <a:xfrm>
            <a:off x="1571604" y="264318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1" name="Rectangle 210"/>
          <p:cNvSpPr/>
          <p:nvPr/>
        </p:nvSpPr>
        <p:spPr>
          <a:xfrm>
            <a:off x="1785918" y="264318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2" name="Rectangle 211"/>
          <p:cNvSpPr/>
          <p:nvPr/>
        </p:nvSpPr>
        <p:spPr>
          <a:xfrm>
            <a:off x="2000232" y="200024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3" name="Rectangle 212"/>
          <p:cNvSpPr/>
          <p:nvPr/>
        </p:nvSpPr>
        <p:spPr>
          <a:xfrm>
            <a:off x="2214546" y="200024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4" name="Rectangle 213"/>
          <p:cNvSpPr/>
          <p:nvPr/>
        </p:nvSpPr>
        <p:spPr>
          <a:xfrm>
            <a:off x="2000232" y="221455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5" name="Rectangle 214"/>
          <p:cNvSpPr/>
          <p:nvPr/>
        </p:nvSpPr>
        <p:spPr>
          <a:xfrm>
            <a:off x="2214546" y="221455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6" name="Rectangle 215"/>
          <p:cNvSpPr/>
          <p:nvPr/>
        </p:nvSpPr>
        <p:spPr>
          <a:xfrm>
            <a:off x="2428860" y="200024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7" name="Rectangle 216"/>
          <p:cNvSpPr/>
          <p:nvPr/>
        </p:nvSpPr>
        <p:spPr>
          <a:xfrm>
            <a:off x="2643174" y="200024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8" name="Rectangle 217"/>
          <p:cNvSpPr/>
          <p:nvPr/>
        </p:nvSpPr>
        <p:spPr>
          <a:xfrm>
            <a:off x="2428860" y="221455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9" name="Rectangle 218"/>
          <p:cNvSpPr/>
          <p:nvPr/>
        </p:nvSpPr>
        <p:spPr>
          <a:xfrm>
            <a:off x="2643174" y="221455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0" name="Rectangle 219"/>
          <p:cNvSpPr/>
          <p:nvPr/>
        </p:nvSpPr>
        <p:spPr>
          <a:xfrm>
            <a:off x="2000232" y="242886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1" name="Rectangle 220"/>
          <p:cNvSpPr/>
          <p:nvPr/>
        </p:nvSpPr>
        <p:spPr>
          <a:xfrm>
            <a:off x="2214546" y="242886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2" name="Rectangle 221"/>
          <p:cNvSpPr/>
          <p:nvPr/>
        </p:nvSpPr>
        <p:spPr>
          <a:xfrm>
            <a:off x="2000232" y="264318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3" name="Rectangle 222"/>
          <p:cNvSpPr/>
          <p:nvPr/>
        </p:nvSpPr>
        <p:spPr>
          <a:xfrm>
            <a:off x="2214546" y="264318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4" name="Rectangle 223"/>
          <p:cNvSpPr/>
          <p:nvPr/>
        </p:nvSpPr>
        <p:spPr>
          <a:xfrm>
            <a:off x="2428860" y="242886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5" name="Rectangle 224"/>
          <p:cNvSpPr/>
          <p:nvPr/>
        </p:nvSpPr>
        <p:spPr>
          <a:xfrm>
            <a:off x="2643174" y="242886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6" name="Rectangle 225"/>
          <p:cNvSpPr/>
          <p:nvPr/>
        </p:nvSpPr>
        <p:spPr>
          <a:xfrm>
            <a:off x="2428860" y="264318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7" name="Rectangle 226"/>
          <p:cNvSpPr/>
          <p:nvPr/>
        </p:nvSpPr>
        <p:spPr>
          <a:xfrm>
            <a:off x="2643174" y="264318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8" name="Rectangle 227"/>
          <p:cNvSpPr/>
          <p:nvPr/>
        </p:nvSpPr>
        <p:spPr>
          <a:xfrm>
            <a:off x="1142976" y="285749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9" name="Rectangle 228"/>
          <p:cNvSpPr/>
          <p:nvPr/>
        </p:nvSpPr>
        <p:spPr>
          <a:xfrm>
            <a:off x="1357290" y="285749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0" name="Rectangle 229"/>
          <p:cNvSpPr/>
          <p:nvPr/>
        </p:nvSpPr>
        <p:spPr>
          <a:xfrm>
            <a:off x="1142976" y="307181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1" name="Rectangle 230"/>
          <p:cNvSpPr/>
          <p:nvPr/>
        </p:nvSpPr>
        <p:spPr>
          <a:xfrm>
            <a:off x="1357290" y="307181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2" name="Rectangle 231"/>
          <p:cNvSpPr/>
          <p:nvPr/>
        </p:nvSpPr>
        <p:spPr>
          <a:xfrm>
            <a:off x="1571604" y="285749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3" name="Rectangle 232"/>
          <p:cNvSpPr/>
          <p:nvPr/>
        </p:nvSpPr>
        <p:spPr>
          <a:xfrm>
            <a:off x="1785918" y="285749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4" name="Rectangle 233"/>
          <p:cNvSpPr/>
          <p:nvPr/>
        </p:nvSpPr>
        <p:spPr>
          <a:xfrm>
            <a:off x="1571604" y="307181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5" name="Rectangle 234"/>
          <p:cNvSpPr/>
          <p:nvPr/>
        </p:nvSpPr>
        <p:spPr>
          <a:xfrm>
            <a:off x="1785918" y="307181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6" name="Rectangle 235"/>
          <p:cNvSpPr/>
          <p:nvPr/>
        </p:nvSpPr>
        <p:spPr>
          <a:xfrm>
            <a:off x="1142976" y="328612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7" name="Rectangle 236"/>
          <p:cNvSpPr/>
          <p:nvPr/>
        </p:nvSpPr>
        <p:spPr>
          <a:xfrm>
            <a:off x="1357290" y="328612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8" name="Rectangle 237"/>
          <p:cNvSpPr/>
          <p:nvPr/>
        </p:nvSpPr>
        <p:spPr>
          <a:xfrm>
            <a:off x="1142976" y="350043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9" name="Rectangle 238"/>
          <p:cNvSpPr/>
          <p:nvPr/>
        </p:nvSpPr>
        <p:spPr>
          <a:xfrm>
            <a:off x="1357290" y="350043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0" name="Rectangle 239"/>
          <p:cNvSpPr/>
          <p:nvPr/>
        </p:nvSpPr>
        <p:spPr>
          <a:xfrm>
            <a:off x="1571604" y="328612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1" name="Rectangle 240"/>
          <p:cNvSpPr/>
          <p:nvPr/>
        </p:nvSpPr>
        <p:spPr>
          <a:xfrm>
            <a:off x="1785918" y="328612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2" name="Rectangle 241"/>
          <p:cNvSpPr/>
          <p:nvPr/>
        </p:nvSpPr>
        <p:spPr>
          <a:xfrm>
            <a:off x="1571604" y="350043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3" name="Rectangle 242"/>
          <p:cNvSpPr/>
          <p:nvPr/>
        </p:nvSpPr>
        <p:spPr>
          <a:xfrm>
            <a:off x="1785918" y="350043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4" name="Rectangle 243"/>
          <p:cNvSpPr/>
          <p:nvPr/>
        </p:nvSpPr>
        <p:spPr>
          <a:xfrm>
            <a:off x="2000232" y="285749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5" name="Rectangle 244"/>
          <p:cNvSpPr/>
          <p:nvPr/>
        </p:nvSpPr>
        <p:spPr>
          <a:xfrm>
            <a:off x="2214546" y="285749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6" name="Rectangle 245"/>
          <p:cNvSpPr/>
          <p:nvPr/>
        </p:nvSpPr>
        <p:spPr>
          <a:xfrm>
            <a:off x="2000232" y="307181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7" name="Rectangle 246"/>
          <p:cNvSpPr/>
          <p:nvPr/>
        </p:nvSpPr>
        <p:spPr>
          <a:xfrm>
            <a:off x="2214546" y="307181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8" name="Rectangle 247"/>
          <p:cNvSpPr/>
          <p:nvPr/>
        </p:nvSpPr>
        <p:spPr>
          <a:xfrm>
            <a:off x="2428860" y="285749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9" name="Rectangle 248"/>
          <p:cNvSpPr/>
          <p:nvPr/>
        </p:nvSpPr>
        <p:spPr>
          <a:xfrm>
            <a:off x="2643174" y="285749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0" name="Rectangle 249"/>
          <p:cNvSpPr/>
          <p:nvPr/>
        </p:nvSpPr>
        <p:spPr>
          <a:xfrm>
            <a:off x="2428860" y="307181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1" name="Rectangle 250"/>
          <p:cNvSpPr/>
          <p:nvPr/>
        </p:nvSpPr>
        <p:spPr>
          <a:xfrm>
            <a:off x="2643174" y="307181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2" name="Rectangle 251"/>
          <p:cNvSpPr/>
          <p:nvPr/>
        </p:nvSpPr>
        <p:spPr>
          <a:xfrm>
            <a:off x="2000232" y="328612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3" name="Rectangle 252"/>
          <p:cNvSpPr/>
          <p:nvPr/>
        </p:nvSpPr>
        <p:spPr>
          <a:xfrm>
            <a:off x="2214546" y="328612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4" name="Rectangle 253"/>
          <p:cNvSpPr/>
          <p:nvPr/>
        </p:nvSpPr>
        <p:spPr>
          <a:xfrm>
            <a:off x="2000232" y="350043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5" name="Rectangle 254"/>
          <p:cNvSpPr/>
          <p:nvPr/>
        </p:nvSpPr>
        <p:spPr>
          <a:xfrm>
            <a:off x="2214546" y="350043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6" name="Rectangle 255"/>
          <p:cNvSpPr/>
          <p:nvPr/>
        </p:nvSpPr>
        <p:spPr>
          <a:xfrm>
            <a:off x="2428860" y="328612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7" name="Rectangle 256"/>
          <p:cNvSpPr/>
          <p:nvPr/>
        </p:nvSpPr>
        <p:spPr>
          <a:xfrm>
            <a:off x="2643174" y="328612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8" name="Rectangle 257"/>
          <p:cNvSpPr/>
          <p:nvPr/>
        </p:nvSpPr>
        <p:spPr>
          <a:xfrm>
            <a:off x="2428860" y="350043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9" name="Rectangle 258"/>
          <p:cNvSpPr/>
          <p:nvPr/>
        </p:nvSpPr>
        <p:spPr>
          <a:xfrm>
            <a:off x="2643174" y="350043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0" name="Right Triangle 259"/>
          <p:cNvSpPr/>
          <p:nvPr/>
        </p:nvSpPr>
        <p:spPr>
          <a:xfrm>
            <a:off x="1571604" y="500042"/>
            <a:ext cx="1928826" cy="2357454"/>
          </a:xfrm>
          <a:prstGeom prst="rtTriangl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1" name="TextBox 260"/>
          <p:cNvSpPr txBox="1"/>
          <p:nvPr/>
        </p:nvSpPr>
        <p:spPr>
          <a:xfrm>
            <a:off x="5000628" y="214290"/>
            <a:ext cx="350046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i="1" dirty="0" smtClean="0"/>
              <a:t>1)Рассмотрим вариант прямоугольного треугольника .</a:t>
            </a:r>
            <a:endParaRPr lang="ru-RU" i="1" dirty="0"/>
          </a:p>
        </p:txBody>
      </p:sp>
      <p:sp>
        <p:nvSpPr>
          <p:cNvPr id="264" name="Down Ribbon 263"/>
          <p:cNvSpPr/>
          <p:nvPr/>
        </p:nvSpPr>
        <p:spPr>
          <a:xfrm>
            <a:off x="1142976" y="3071810"/>
            <a:ext cx="3429024" cy="642942"/>
          </a:xfrm>
          <a:prstGeom prst="ribbon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7" name="TextBox 266"/>
          <p:cNvSpPr txBox="1"/>
          <p:nvPr/>
        </p:nvSpPr>
        <p:spPr>
          <a:xfrm>
            <a:off x="1500166" y="1643050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</a:t>
            </a:r>
            <a:endParaRPr lang="ru-RU" dirty="0"/>
          </a:p>
        </p:txBody>
      </p:sp>
      <p:sp>
        <p:nvSpPr>
          <p:cNvPr id="268" name="TextBox 267"/>
          <p:cNvSpPr txBox="1"/>
          <p:nvPr/>
        </p:nvSpPr>
        <p:spPr>
          <a:xfrm>
            <a:off x="2143108" y="2571744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</a:t>
            </a:r>
            <a:endParaRPr lang="ru-RU" dirty="0"/>
          </a:p>
        </p:txBody>
      </p:sp>
      <p:sp>
        <p:nvSpPr>
          <p:cNvPr id="269" name="TextBox 268"/>
          <p:cNvSpPr txBox="1"/>
          <p:nvPr/>
        </p:nvSpPr>
        <p:spPr>
          <a:xfrm>
            <a:off x="2357422" y="1643050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</a:t>
            </a:r>
            <a:endParaRPr lang="ru-RU" dirty="0"/>
          </a:p>
        </p:txBody>
      </p:sp>
      <p:grpSp>
        <p:nvGrpSpPr>
          <p:cNvPr id="1056" name="Group 1055"/>
          <p:cNvGrpSpPr/>
          <p:nvPr/>
        </p:nvGrpSpPr>
        <p:grpSpPr>
          <a:xfrm>
            <a:off x="5009036" y="2723035"/>
            <a:ext cx="3429024" cy="3429024"/>
            <a:chOff x="5214942" y="2643182"/>
            <a:chExt cx="3429024" cy="3429024"/>
          </a:xfrm>
        </p:grpSpPr>
        <p:sp>
          <p:nvSpPr>
            <p:cNvPr id="790" name="Rectangle 789"/>
            <p:cNvSpPr/>
            <p:nvPr/>
          </p:nvSpPr>
          <p:spPr>
            <a:xfrm>
              <a:off x="6929454" y="2643182"/>
              <a:ext cx="214314" cy="214314"/>
            </a:xfrm>
            <a:prstGeom prst="rect">
              <a:avLst/>
            </a:prstGeom>
            <a:ln w="3175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91" name="Rectangle 790"/>
            <p:cNvSpPr/>
            <p:nvPr/>
          </p:nvSpPr>
          <p:spPr>
            <a:xfrm>
              <a:off x="7143768" y="2643182"/>
              <a:ext cx="214314" cy="214314"/>
            </a:xfrm>
            <a:prstGeom prst="rect">
              <a:avLst/>
            </a:prstGeom>
            <a:ln w="3175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92" name="Rectangle 791"/>
            <p:cNvSpPr/>
            <p:nvPr/>
          </p:nvSpPr>
          <p:spPr>
            <a:xfrm>
              <a:off x="6929454" y="2857496"/>
              <a:ext cx="214314" cy="214314"/>
            </a:xfrm>
            <a:prstGeom prst="rect">
              <a:avLst/>
            </a:prstGeom>
            <a:ln w="3175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93" name="Rectangle 792"/>
            <p:cNvSpPr/>
            <p:nvPr/>
          </p:nvSpPr>
          <p:spPr>
            <a:xfrm>
              <a:off x="7143768" y="2857496"/>
              <a:ext cx="214314" cy="214314"/>
            </a:xfrm>
            <a:prstGeom prst="rect">
              <a:avLst/>
            </a:prstGeom>
            <a:ln w="3175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94" name="Rectangle 793"/>
            <p:cNvSpPr/>
            <p:nvPr/>
          </p:nvSpPr>
          <p:spPr>
            <a:xfrm>
              <a:off x="7358082" y="2643182"/>
              <a:ext cx="214314" cy="214314"/>
            </a:xfrm>
            <a:prstGeom prst="rect">
              <a:avLst/>
            </a:prstGeom>
            <a:ln w="3175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95" name="Rectangle 794"/>
            <p:cNvSpPr/>
            <p:nvPr/>
          </p:nvSpPr>
          <p:spPr>
            <a:xfrm>
              <a:off x="7572396" y="2643182"/>
              <a:ext cx="214314" cy="214314"/>
            </a:xfrm>
            <a:prstGeom prst="rect">
              <a:avLst/>
            </a:prstGeom>
            <a:ln w="3175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96" name="Rectangle 795"/>
            <p:cNvSpPr/>
            <p:nvPr/>
          </p:nvSpPr>
          <p:spPr>
            <a:xfrm>
              <a:off x="7358082" y="2857496"/>
              <a:ext cx="214314" cy="214314"/>
            </a:xfrm>
            <a:prstGeom prst="rect">
              <a:avLst/>
            </a:prstGeom>
            <a:ln w="3175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97" name="Rectangle 796"/>
            <p:cNvSpPr/>
            <p:nvPr/>
          </p:nvSpPr>
          <p:spPr>
            <a:xfrm>
              <a:off x="7572396" y="2857496"/>
              <a:ext cx="214314" cy="214314"/>
            </a:xfrm>
            <a:prstGeom prst="rect">
              <a:avLst/>
            </a:prstGeom>
            <a:ln w="3175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98" name="Rectangle 797"/>
            <p:cNvSpPr/>
            <p:nvPr/>
          </p:nvSpPr>
          <p:spPr>
            <a:xfrm>
              <a:off x="6929454" y="3071810"/>
              <a:ext cx="214314" cy="214314"/>
            </a:xfrm>
            <a:prstGeom prst="rect">
              <a:avLst/>
            </a:prstGeom>
            <a:ln w="3175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99" name="Rectangle 798"/>
            <p:cNvSpPr/>
            <p:nvPr/>
          </p:nvSpPr>
          <p:spPr>
            <a:xfrm>
              <a:off x="7143768" y="3071810"/>
              <a:ext cx="214314" cy="214314"/>
            </a:xfrm>
            <a:prstGeom prst="rect">
              <a:avLst/>
            </a:prstGeom>
            <a:ln w="3175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00" name="Rectangle 799"/>
            <p:cNvSpPr/>
            <p:nvPr/>
          </p:nvSpPr>
          <p:spPr>
            <a:xfrm>
              <a:off x="6929454" y="3286124"/>
              <a:ext cx="214314" cy="214314"/>
            </a:xfrm>
            <a:prstGeom prst="rect">
              <a:avLst/>
            </a:prstGeom>
            <a:ln w="3175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01" name="Rectangle 800"/>
            <p:cNvSpPr/>
            <p:nvPr/>
          </p:nvSpPr>
          <p:spPr>
            <a:xfrm>
              <a:off x="7143768" y="3286124"/>
              <a:ext cx="214314" cy="214314"/>
            </a:xfrm>
            <a:prstGeom prst="rect">
              <a:avLst/>
            </a:prstGeom>
            <a:ln w="3175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02" name="Rectangle 801"/>
            <p:cNvSpPr/>
            <p:nvPr/>
          </p:nvSpPr>
          <p:spPr>
            <a:xfrm>
              <a:off x="7358082" y="3071810"/>
              <a:ext cx="214314" cy="214314"/>
            </a:xfrm>
            <a:prstGeom prst="rect">
              <a:avLst/>
            </a:prstGeom>
            <a:ln w="3175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03" name="Rectangle 802"/>
            <p:cNvSpPr/>
            <p:nvPr/>
          </p:nvSpPr>
          <p:spPr>
            <a:xfrm>
              <a:off x="7572396" y="3071810"/>
              <a:ext cx="214314" cy="214314"/>
            </a:xfrm>
            <a:prstGeom prst="rect">
              <a:avLst/>
            </a:prstGeom>
            <a:ln w="3175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04" name="Rectangle 803"/>
            <p:cNvSpPr/>
            <p:nvPr/>
          </p:nvSpPr>
          <p:spPr>
            <a:xfrm>
              <a:off x="7358082" y="3286124"/>
              <a:ext cx="214314" cy="214314"/>
            </a:xfrm>
            <a:prstGeom prst="rect">
              <a:avLst/>
            </a:prstGeom>
            <a:ln w="3175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05" name="Rectangle 804"/>
            <p:cNvSpPr/>
            <p:nvPr/>
          </p:nvSpPr>
          <p:spPr>
            <a:xfrm>
              <a:off x="7572396" y="3286124"/>
              <a:ext cx="214314" cy="214314"/>
            </a:xfrm>
            <a:prstGeom prst="rect">
              <a:avLst/>
            </a:prstGeom>
            <a:ln w="3175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06" name="Rectangle 805"/>
            <p:cNvSpPr/>
            <p:nvPr/>
          </p:nvSpPr>
          <p:spPr>
            <a:xfrm>
              <a:off x="7786710" y="2643182"/>
              <a:ext cx="214314" cy="214314"/>
            </a:xfrm>
            <a:prstGeom prst="rect">
              <a:avLst/>
            </a:prstGeom>
            <a:ln w="3175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07" name="Rectangle 806"/>
            <p:cNvSpPr/>
            <p:nvPr/>
          </p:nvSpPr>
          <p:spPr>
            <a:xfrm>
              <a:off x="8001024" y="2643182"/>
              <a:ext cx="214314" cy="214314"/>
            </a:xfrm>
            <a:prstGeom prst="rect">
              <a:avLst/>
            </a:prstGeom>
            <a:ln w="3175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08" name="Rectangle 807"/>
            <p:cNvSpPr/>
            <p:nvPr/>
          </p:nvSpPr>
          <p:spPr>
            <a:xfrm>
              <a:off x="7786710" y="2857496"/>
              <a:ext cx="214314" cy="214314"/>
            </a:xfrm>
            <a:prstGeom prst="rect">
              <a:avLst/>
            </a:prstGeom>
            <a:ln w="3175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09" name="Rectangle 808"/>
            <p:cNvSpPr/>
            <p:nvPr/>
          </p:nvSpPr>
          <p:spPr>
            <a:xfrm>
              <a:off x="8001024" y="2857496"/>
              <a:ext cx="214314" cy="214314"/>
            </a:xfrm>
            <a:prstGeom prst="rect">
              <a:avLst/>
            </a:prstGeom>
            <a:ln w="3175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10" name="Rectangle 809"/>
            <p:cNvSpPr/>
            <p:nvPr/>
          </p:nvSpPr>
          <p:spPr>
            <a:xfrm>
              <a:off x="8215338" y="2643182"/>
              <a:ext cx="214314" cy="214314"/>
            </a:xfrm>
            <a:prstGeom prst="rect">
              <a:avLst/>
            </a:prstGeom>
            <a:ln w="3175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11" name="Rectangle 810"/>
            <p:cNvSpPr/>
            <p:nvPr/>
          </p:nvSpPr>
          <p:spPr>
            <a:xfrm>
              <a:off x="8429652" y="2643182"/>
              <a:ext cx="214314" cy="214314"/>
            </a:xfrm>
            <a:prstGeom prst="rect">
              <a:avLst/>
            </a:prstGeom>
            <a:ln w="3175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12" name="Rectangle 811"/>
            <p:cNvSpPr/>
            <p:nvPr/>
          </p:nvSpPr>
          <p:spPr>
            <a:xfrm>
              <a:off x="8215338" y="2857496"/>
              <a:ext cx="214314" cy="214314"/>
            </a:xfrm>
            <a:prstGeom prst="rect">
              <a:avLst/>
            </a:prstGeom>
            <a:ln w="3175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13" name="Rectangle 812"/>
            <p:cNvSpPr/>
            <p:nvPr/>
          </p:nvSpPr>
          <p:spPr>
            <a:xfrm>
              <a:off x="8429652" y="2857496"/>
              <a:ext cx="214314" cy="214314"/>
            </a:xfrm>
            <a:prstGeom prst="rect">
              <a:avLst/>
            </a:prstGeom>
            <a:ln w="3175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14" name="Rectangle 813"/>
            <p:cNvSpPr/>
            <p:nvPr/>
          </p:nvSpPr>
          <p:spPr>
            <a:xfrm>
              <a:off x="7786710" y="3071810"/>
              <a:ext cx="214314" cy="214314"/>
            </a:xfrm>
            <a:prstGeom prst="rect">
              <a:avLst/>
            </a:prstGeom>
            <a:ln w="3175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15" name="Rectangle 814"/>
            <p:cNvSpPr/>
            <p:nvPr/>
          </p:nvSpPr>
          <p:spPr>
            <a:xfrm>
              <a:off x="8001024" y="3071810"/>
              <a:ext cx="214314" cy="214314"/>
            </a:xfrm>
            <a:prstGeom prst="rect">
              <a:avLst/>
            </a:prstGeom>
            <a:ln w="3175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16" name="Rectangle 815"/>
            <p:cNvSpPr/>
            <p:nvPr/>
          </p:nvSpPr>
          <p:spPr>
            <a:xfrm>
              <a:off x="7786710" y="3286124"/>
              <a:ext cx="214314" cy="214314"/>
            </a:xfrm>
            <a:prstGeom prst="rect">
              <a:avLst/>
            </a:prstGeom>
            <a:ln w="3175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17" name="Rectangle 816"/>
            <p:cNvSpPr/>
            <p:nvPr/>
          </p:nvSpPr>
          <p:spPr>
            <a:xfrm>
              <a:off x="8001024" y="3286124"/>
              <a:ext cx="214314" cy="214314"/>
            </a:xfrm>
            <a:prstGeom prst="rect">
              <a:avLst/>
            </a:prstGeom>
            <a:ln w="3175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18" name="Rectangle 817"/>
            <p:cNvSpPr/>
            <p:nvPr/>
          </p:nvSpPr>
          <p:spPr>
            <a:xfrm>
              <a:off x="8215338" y="3071810"/>
              <a:ext cx="214314" cy="214314"/>
            </a:xfrm>
            <a:prstGeom prst="rect">
              <a:avLst/>
            </a:prstGeom>
            <a:ln w="3175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19" name="Rectangle 818"/>
            <p:cNvSpPr/>
            <p:nvPr/>
          </p:nvSpPr>
          <p:spPr>
            <a:xfrm>
              <a:off x="8429652" y="3071810"/>
              <a:ext cx="214314" cy="214314"/>
            </a:xfrm>
            <a:prstGeom prst="rect">
              <a:avLst/>
            </a:prstGeom>
            <a:ln w="3175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20" name="Rectangle 819"/>
            <p:cNvSpPr/>
            <p:nvPr/>
          </p:nvSpPr>
          <p:spPr>
            <a:xfrm>
              <a:off x="8215338" y="3286124"/>
              <a:ext cx="214314" cy="214314"/>
            </a:xfrm>
            <a:prstGeom prst="rect">
              <a:avLst/>
            </a:prstGeom>
            <a:ln w="3175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21" name="Rectangle 820"/>
            <p:cNvSpPr/>
            <p:nvPr/>
          </p:nvSpPr>
          <p:spPr>
            <a:xfrm>
              <a:off x="8429652" y="3286124"/>
              <a:ext cx="214314" cy="214314"/>
            </a:xfrm>
            <a:prstGeom prst="rect">
              <a:avLst/>
            </a:prstGeom>
            <a:ln w="3175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22" name="Rectangle 821"/>
            <p:cNvSpPr/>
            <p:nvPr/>
          </p:nvSpPr>
          <p:spPr>
            <a:xfrm>
              <a:off x="6929454" y="3500438"/>
              <a:ext cx="214314" cy="214314"/>
            </a:xfrm>
            <a:prstGeom prst="rect">
              <a:avLst/>
            </a:prstGeom>
            <a:ln w="3175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23" name="Rectangle 822"/>
            <p:cNvSpPr/>
            <p:nvPr/>
          </p:nvSpPr>
          <p:spPr>
            <a:xfrm>
              <a:off x="7143768" y="3500438"/>
              <a:ext cx="214314" cy="214314"/>
            </a:xfrm>
            <a:prstGeom prst="rect">
              <a:avLst/>
            </a:prstGeom>
            <a:ln w="3175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24" name="Rectangle 823"/>
            <p:cNvSpPr/>
            <p:nvPr/>
          </p:nvSpPr>
          <p:spPr>
            <a:xfrm>
              <a:off x="6929454" y="3714752"/>
              <a:ext cx="214314" cy="214314"/>
            </a:xfrm>
            <a:prstGeom prst="rect">
              <a:avLst/>
            </a:prstGeom>
            <a:ln w="3175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25" name="Rectangle 824"/>
            <p:cNvSpPr/>
            <p:nvPr/>
          </p:nvSpPr>
          <p:spPr>
            <a:xfrm>
              <a:off x="7143768" y="3714752"/>
              <a:ext cx="214314" cy="214314"/>
            </a:xfrm>
            <a:prstGeom prst="rect">
              <a:avLst/>
            </a:prstGeom>
            <a:ln w="3175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26" name="Rectangle 825"/>
            <p:cNvSpPr/>
            <p:nvPr/>
          </p:nvSpPr>
          <p:spPr>
            <a:xfrm>
              <a:off x="7358082" y="3500438"/>
              <a:ext cx="214314" cy="214314"/>
            </a:xfrm>
            <a:prstGeom prst="rect">
              <a:avLst/>
            </a:prstGeom>
            <a:ln w="3175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27" name="Rectangle 826"/>
            <p:cNvSpPr/>
            <p:nvPr/>
          </p:nvSpPr>
          <p:spPr>
            <a:xfrm>
              <a:off x="7572396" y="3500438"/>
              <a:ext cx="214314" cy="214314"/>
            </a:xfrm>
            <a:prstGeom prst="rect">
              <a:avLst/>
            </a:prstGeom>
            <a:ln w="3175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28" name="Rectangle 827"/>
            <p:cNvSpPr/>
            <p:nvPr/>
          </p:nvSpPr>
          <p:spPr>
            <a:xfrm>
              <a:off x="7358082" y="3714752"/>
              <a:ext cx="214314" cy="214314"/>
            </a:xfrm>
            <a:prstGeom prst="rect">
              <a:avLst/>
            </a:prstGeom>
            <a:ln w="3175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29" name="Rectangle 828"/>
            <p:cNvSpPr/>
            <p:nvPr/>
          </p:nvSpPr>
          <p:spPr>
            <a:xfrm>
              <a:off x="7572396" y="3714752"/>
              <a:ext cx="214314" cy="214314"/>
            </a:xfrm>
            <a:prstGeom prst="rect">
              <a:avLst/>
            </a:prstGeom>
            <a:ln w="3175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30" name="Rectangle 829"/>
            <p:cNvSpPr/>
            <p:nvPr/>
          </p:nvSpPr>
          <p:spPr>
            <a:xfrm>
              <a:off x="6929454" y="3929066"/>
              <a:ext cx="214314" cy="214314"/>
            </a:xfrm>
            <a:prstGeom prst="rect">
              <a:avLst/>
            </a:prstGeom>
            <a:ln w="3175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31" name="Rectangle 830"/>
            <p:cNvSpPr/>
            <p:nvPr/>
          </p:nvSpPr>
          <p:spPr>
            <a:xfrm>
              <a:off x="7143768" y="3929066"/>
              <a:ext cx="214314" cy="214314"/>
            </a:xfrm>
            <a:prstGeom prst="rect">
              <a:avLst/>
            </a:prstGeom>
            <a:ln w="3175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32" name="Rectangle 831"/>
            <p:cNvSpPr/>
            <p:nvPr/>
          </p:nvSpPr>
          <p:spPr>
            <a:xfrm>
              <a:off x="6929454" y="4143380"/>
              <a:ext cx="214314" cy="214314"/>
            </a:xfrm>
            <a:prstGeom prst="rect">
              <a:avLst/>
            </a:prstGeom>
            <a:ln w="3175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33" name="Rectangle 832"/>
            <p:cNvSpPr/>
            <p:nvPr/>
          </p:nvSpPr>
          <p:spPr>
            <a:xfrm>
              <a:off x="7143768" y="4143380"/>
              <a:ext cx="214314" cy="214314"/>
            </a:xfrm>
            <a:prstGeom prst="rect">
              <a:avLst/>
            </a:prstGeom>
            <a:ln w="3175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34" name="Rectangle 833"/>
            <p:cNvSpPr/>
            <p:nvPr/>
          </p:nvSpPr>
          <p:spPr>
            <a:xfrm>
              <a:off x="7358082" y="3929066"/>
              <a:ext cx="214314" cy="214314"/>
            </a:xfrm>
            <a:prstGeom prst="rect">
              <a:avLst/>
            </a:prstGeom>
            <a:ln w="3175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35" name="Rectangle 834"/>
            <p:cNvSpPr/>
            <p:nvPr/>
          </p:nvSpPr>
          <p:spPr>
            <a:xfrm>
              <a:off x="7572396" y="3929066"/>
              <a:ext cx="214314" cy="214314"/>
            </a:xfrm>
            <a:prstGeom prst="rect">
              <a:avLst/>
            </a:prstGeom>
            <a:ln w="3175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36" name="Rectangle 835"/>
            <p:cNvSpPr/>
            <p:nvPr/>
          </p:nvSpPr>
          <p:spPr>
            <a:xfrm>
              <a:off x="7358082" y="4143380"/>
              <a:ext cx="214314" cy="214314"/>
            </a:xfrm>
            <a:prstGeom prst="rect">
              <a:avLst/>
            </a:prstGeom>
            <a:ln w="3175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37" name="Rectangle 836"/>
            <p:cNvSpPr/>
            <p:nvPr/>
          </p:nvSpPr>
          <p:spPr>
            <a:xfrm>
              <a:off x="7572396" y="4143380"/>
              <a:ext cx="214314" cy="214314"/>
            </a:xfrm>
            <a:prstGeom prst="rect">
              <a:avLst/>
            </a:prstGeom>
            <a:ln w="3175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38" name="Rectangle 837"/>
            <p:cNvSpPr/>
            <p:nvPr/>
          </p:nvSpPr>
          <p:spPr>
            <a:xfrm>
              <a:off x="7786710" y="3500438"/>
              <a:ext cx="214314" cy="214314"/>
            </a:xfrm>
            <a:prstGeom prst="rect">
              <a:avLst/>
            </a:prstGeom>
            <a:ln w="3175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39" name="Rectangle 838"/>
            <p:cNvSpPr/>
            <p:nvPr/>
          </p:nvSpPr>
          <p:spPr>
            <a:xfrm>
              <a:off x="8001024" y="3500438"/>
              <a:ext cx="214314" cy="214314"/>
            </a:xfrm>
            <a:prstGeom prst="rect">
              <a:avLst/>
            </a:prstGeom>
            <a:ln w="3175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40" name="Rectangle 839"/>
            <p:cNvSpPr/>
            <p:nvPr/>
          </p:nvSpPr>
          <p:spPr>
            <a:xfrm>
              <a:off x="7786710" y="3714752"/>
              <a:ext cx="214314" cy="214314"/>
            </a:xfrm>
            <a:prstGeom prst="rect">
              <a:avLst/>
            </a:prstGeom>
            <a:ln w="3175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41" name="Rectangle 840"/>
            <p:cNvSpPr/>
            <p:nvPr/>
          </p:nvSpPr>
          <p:spPr>
            <a:xfrm>
              <a:off x="8001024" y="3714752"/>
              <a:ext cx="214314" cy="214314"/>
            </a:xfrm>
            <a:prstGeom prst="rect">
              <a:avLst/>
            </a:prstGeom>
            <a:ln w="3175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42" name="Rectangle 841"/>
            <p:cNvSpPr/>
            <p:nvPr/>
          </p:nvSpPr>
          <p:spPr>
            <a:xfrm>
              <a:off x="8215338" y="3500438"/>
              <a:ext cx="214314" cy="214314"/>
            </a:xfrm>
            <a:prstGeom prst="rect">
              <a:avLst/>
            </a:prstGeom>
            <a:ln w="3175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43" name="Rectangle 842"/>
            <p:cNvSpPr/>
            <p:nvPr/>
          </p:nvSpPr>
          <p:spPr>
            <a:xfrm>
              <a:off x="8429652" y="3500438"/>
              <a:ext cx="214314" cy="214314"/>
            </a:xfrm>
            <a:prstGeom prst="rect">
              <a:avLst/>
            </a:prstGeom>
            <a:ln w="3175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44" name="Rectangle 843"/>
            <p:cNvSpPr/>
            <p:nvPr/>
          </p:nvSpPr>
          <p:spPr>
            <a:xfrm>
              <a:off x="8215338" y="3714752"/>
              <a:ext cx="214314" cy="214314"/>
            </a:xfrm>
            <a:prstGeom prst="rect">
              <a:avLst/>
            </a:prstGeom>
            <a:ln w="3175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45" name="Rectangle 844"/>
            <p:cNvSpPr/>
            <p:nvPr/>
          </p:nvSpPr>
          <p:spPr>
            <a:xfrm>
              <a:off x="8429652" y="3714752"/>
              <a:ext cx="214314" cy="214314"/>
            </a:xfrm>
            <a:prstGeom prst="rect">
              <a:avLst/>
            </a:prstGeom>
            <a:ln w="3175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46" name="Rectangle 845"/>
            <p:cNvSpPr/>
            <p:nvPr/>
          </p:nvSpPr>
          <p:spPr>
            <a:xfrm>
              <a:off x="7786710" y="3929066"/>
              <a:ext cx="214314" cy="214314"/>
            </a:xfrm>
            <a:prstGeom prst="rect">
              <a:avLst/>
            </a:prstGeom>
            <a:ln w="3175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47" name="Rectangle 846"/>
            <p:cNvSpPr/>
            <p:nvPr/>
          </p:nvSpPr>
          <p:spPr>
            <a:xfrm>
              <a:off x="8001024" y="3929066"/>
              <a:ext cx="214314" cy="214314"/>
            </a:xfrm>
            <a:prstGeom prst="rect">
              <a:avLst/>
            </a:prstGeom>
            <a:ln w="3175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48" name="Rectangle 847"/>
            <p:cNvSpPr/>
            <p:nvPr/>
          </p:nvSpPr>
          <p:spPr>
            <a:xfrm>
              <a:off x="7786710" y="4143380"/>
              <a:ext cx="214314" cy="214314"/>
            </a:xfrm>
            <a:prstGeom prst="rect">
              <a:avLst/>
            </a:prstGeom>
            <a:ln w="3175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49" name="Rectangle 848"/>
            <p:cNvSpPr/>
            <p:nvPr/>
          </p:nvSpPr>
          <p:spPr>
            <a:xfrm>
              <a:off x="8001024" y="4143380"/>
              <a:ext cx="214314" cy="214314"/>
            </a:xfrm>
            <a:prstGeom prst="rect">
              <a:avLst/>
            </a:prstGeom>
            <a:ln w="3175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50" name="Rectangle 849"/>
            <p:cNvSpPr/>
            <p:nvPr/>
          </p:nvSpPr>
          <p:spPr>
            <a:xfrm>
              <a:off x="8215338" y="3929066"/>
              <a:ext cx="214314" cy="214314"/>
            </a:xfrm>
            <a:prstGeom prst="rect">
              <a:avLst/>
            </a:prstGeom>
            <a:ln w="3175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51" name="Rectangle 850"/>
            <p:cNvSpPr/>
            <p:nvPr/>
          </p:nvSpPr>
          <p:spPr>
            <a:xfrm>
              <a:off x="8429652" y="3929066"/>
              <a:ext cx="214314" cy="214314"/>
            </a:xfrm>
            <a:prstGeom prst="rect">
              <a:avLst/>
            </a:prstGeom>
            <a:ln w="3175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52" name="Rectangle 851"/>
            <p:cNvSpPr/>
            <p:nvPr/>
          </p:nvSpPr>
          <p:spPr>
            <a:xfrm>
              <a:off x="8215338" y="4143380"/>
              <a:ext cx="214314" cy="214314"/>
            </a:xfrm>
            <a:prstGeom prst="rect">
              <a:avLst/>
            </a:prstGeom>
            <a:ln w="3175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53" name="Rectangle 852"/>
            <p:cNvSpPr/>
            <p:nvPr/>
          </p:nvSpPr>
          <p:spPr>
            <a:xfrm>
              <a:off x="8429652" y="4143380"/>
              <a:ext cx="214314" cy="214314"/>
            </a:xfrm>
            <a:prstGeom prst="rect">
              <a:avLst/>
            </a:prstGeom>
            <a:ln w="3175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54" name="Rectangle 853"/>
            <p:cNvSpPr/>
            <p:nvPr/>
          </p:nvSpPr>
          <p:spPr>
            <a:xfrm>
              <a:off x="6929454" y="4357694"/>
              <a:ext cx="214314" cy="214314"/>
            </a:xfrm>
            <a:prstGeom prst="rect">
              <a:avLst/>
            </a:prstGeom>
            <a:ln w="3175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55" name="Rectangle 854"/>
            <p:cNvSpPr/>
            <p:nvPr/>
          </p:nvSpPr>
          <p:spPr>
            <a:xfrm>
              <a:off x="7143768" y="4357694"/>
              <a:ext cx="214314" cy="214314"/>
            </a:xfrm>
            <a:prstGeom prst="rect">
              <a:avLst/>
            </a:prstGeom>
            <a:ln w="3175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56" name="Rectangle 855"/>
            <p:cNvSpPr/>
            <p:nvPr/>
          </p:nvSpPr>
          <p:spPr>
            <a:xfrm>
              <a:off x="6929454" y="4572008"/>
              <a:ext cx="214314" cy="214314"/>
            </a:xfrm>
            <a:prstGeom prst="rect">
              <a:avLst/>
            </a:prstGeom>
            <a:ln w="3175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57" name="Rectangle 856"/>
            <p:cNvSpPr/>
            <p:nvPr/>
          </p:nvSpPr>
          <p:spPr>
            <a:xfrm>
              <a:off x="7143768" y="4572008"/>
              <a:ext cx="214314" cy="214314"/>
            </a:xfrm>
            <a:prstGeom prst="rect">
              <a:avLst/>
            </a:prstGeom>
            <a:ln w="3175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58" name="Rectangle 857"/>
            <p:cNvSpPr/>
            <p:nvPr/>
          </p:nvSpPr>
          <p:spPr>
            <a:xfrm>
              <a:off x="7358082" y="4357694"/>
              <a:ext cx="214314" cy="214314"/>
            </a:xfrm>
            <a:prstGeom prst="rect">
              <a:avLst/>
            </a:prstGeom>
            <a:ln w="3175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59" name="Rectangle 858"/>
            <p:cNvSpPr/>
            <p:nvPr/>
          </p:nvSpPr>
          <p:spPr>
            <a:xfrm>
              <a:off x="7572396" y="4357694"/>
              <a:ext cx="214314" cy="214314"/>
            </a:xfrm>
            <a:prstGeom prst="rect">
              <a:avLst/>
            </a:prstGeom>
            <a:ln w="3175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60" name="Rectangle 859"/>
            <p:cNvSpPr/>
            <p:nvPr/>
          </p:nvSpPr>
          <p:spPr>
            <a:xfrm>
              <a:off x="7358082" y="4572008"/>
              <a:ext cx="214314" cy="214314"/>
            </a:xfrm>
            <a:prstGeom prst="rect">
              <a:avLst/>
            </a:prstGeom>
            <a:ln w="3175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61" name="Rectangle 860"/>
            <p:cNvSpPr/>
            <p:nvPr/>
          </p:nvSpPr>
          <p:spPr>
            <a:xfrm>
              <a:off x="7572396" y="4572008"/>
              <a:ext cx="214314" cy="214314"/>
            </a:xfrm>
            <a:prstGeom prst="rect">
              <a:avLst/>
            </a:prstGeom>
            <a:ln w="3175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62" name="Rectangle 861"/>
            <p:cNvSpPr/>
            <p:nvPr/>
          </p:nvSpPr>
          <p:spPr>
            <a:xfrm>
              <a:off x="6929454" y="4786322"/>
              <a:ext cx="214314" cy="214314"/>
            </a:xfrm>
            <a:prstGeom prst="rect">
              <a:avLst/>
            </a:prstGeom>
            <a:ln w="3175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63" name="Rectangle 862"/>
            <p:cNvSpPr/>
            <p:nvPr/>
          </p:nvSpPr>
          <p:spPr>
            <a:xfrm>
              <a:off x="7143768" y="4786322"/>
              <a:ext cx="214314" cy="214314"/>
            </a:xfrm>
            <a:prstGeom prst="rect">
              <a:avLst/>
            </a:prstGeom>
            <a:ln w="3175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64" name="Rectangle 863"/>
            <p:cNvSpPr/>
            <p:nvPr/>
          </p:nvSpPr>
          <p:spPr>
            <a:xfrm>
              <a:off x="6929454" y="5000636"/>
              <a:ext cx="214314" cy="214314"/>
            </a:xfrm>
            <a:prstGeom prst="rect">
              <a:avLst/>
            </a:prstGeom>
            <a:ln w="3175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65" name="Rectangle 864"/>
            <p:cNvSpPr/>
            <p:nvPr/>
          </p:nvSpPr>
          <p:spPr>
            <a:xfrm>
              <a:off x="7143768" y="5000636"/>
              <a:ext cx="214314" cy="214314"/>
            </a:xfrm>
            <a:prstGeom prst="rect">
              <a:avLst/>
            </a:prstGeom>
            <a:ln w="3175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66" name="Rectangle 865"/>
            <p:cNvSpPr/>
            <p:nvPr/>
          </p:nvSpPr>
          <p:spPr>
            <a:xfrm>
              <a:off x="7358082" y="4786322"/>
              <a:ext cx="214314" cy="214314"/>
            </a:xfrm>
            <a:prstGeom prst="rect">
              <a:avLst/>
            </a:prstGeom>
            <a:ln w="3175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67" name="Rectangle 866"/>
            <p:cNvSpPr/>
            <p:nvPr/>
          </p:nvSpPr>
          <p:spPr>
            <a:xfrm>
              <a:off x="7572396" y="4786322"/>
              <a:ext cx="214314" cy="214314"/>
            </a:xfrm>
            <a:prstGeom prst="rect">
              <a:avLst/>
            </a:prstGeom>
            <a:ln w="3175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68" name="Rectangle 867"/>
            <p:cNvSpPr/>
            <p:nvPr/>
          </p:nvSpPr>
          <p:spPr>
            <a:xfrm>
              <a:off x="7358082" y="5000636"/>
              <a:ext cx="214314" cy="214314"/>
            </a:xfrm>
            <a:prstGeom prst="rect">
              <a:avLst/>
            </a:prstGeom>
            <a:ln w="3175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69" name="Rectangle 868"/>
            <p:cNvSpPr/>
            <p:nvPr/>
          </p:nvSpPr>
          <p:spPr>
            <a:xfrm>
              <a:off x="7572396" y="5000636"/>
              <a:ext cx="214314" cy="214314"/>
            </a:xfrm>
            <a:prstGeom prst="rect">
              <a:avLst/>
            </a:prstGeom>
            <a:ln w="3175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70" name="Rectangle 869"/>
            <p:cNvSpPr/>
            <p:nvPr/>
          </p:nvSpPr>
          <p:spPr>
            <a:xfrm>
              <a:off x="7786710" y="4357694"/>
              <a:ext cx="214314" cy="214314"/>
            </a:xfrm>
            <a:prstGeom prst="rect">
              <a:avLst/>
            </a:prstGeom>
            <a:ln w="3175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71" name="Rectangle 870"/>
            <p:cNvSpPr/>
            <p:nvPr/>
          </p:nvSpPr>
          <p:spPr>
            <a:xfrm>
              <a:off x="8001024" y="4357694"/>
              <a:ext cx="214314" cy="214314"/>
            </a:xfrm>
            <a:prstGeom prst="rect">
              <a:avLst/>
            </a:prstGeom>
            <a:ln w="3175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72" name="Rectangle 871"/>
            <p:cNvSpPr/>
            <p:nvPr/>
          </p:nvSpPr>
          <p:spPr>
            <a:xfrm>
              <a:off x="7786710" y="4572008"/>
              <a:ext cx="214314" cy="214314"/>
            </a:xfrm>
            <a:prstGeom prst="rect">
              <a:avLst/>
            </a:prstGeom>
            <a:ln w="3175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73" name="Rectangle 872"/>
            <p:cNvSpPr/>
            <p:nvPr/>
          </p:nvSpPr>
          <p:spPr>
            <a:xfrm>
              <a:off x="8001024" y="4572008"/>
              <a:ext cx="214314" cy="214314"/>
            </a:xfrm>
            <a:prstGeom prst="rect">
              <a:avLst/>
            </a:prstGeom>
            <a:ln w="3175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74" name="Rectangle 873"/>
            <p:cNvSpPr/>
            <p:nvPr/>
          </p:nvSpPr>
          <p:spPr>
            <a:xfrm>
              <a:off x="8215338" y="4357694"/>
              <a:ext cx="214314" cy="214314"/>
            </a:xfrm>
            <a:prstGeom prst="rect">
              <a:avLst/>
            </a:prstGeom>
            <a:ln w="3175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75" name="Rectangle 874"/>
            <p:cNvSpPr/>
            <p:nvPr/>
          </p:nvSpPr>
          <p:spPr>
            <a:xfrm>
              <a:off x="8429652" y="4357694"/>
              <a:ext cx="214314" cy="214314"/>
            </a:xfrm>
            <a:prstGeom prst="rect">
              <a:avLst/>
            </a:prstGeom>
            <a:ln w="3175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76" name="Rectangle 875"/>
            <p:cNvSpPr/>
            <p:nvPr/>
          </p:nvSpPr>
          <p:spPr>
            <a:xfrm>
              <a:off x="8215338" y="4572008"/>
              <a:ext cx="214314" cy="214314"/>
            </a:xfrm>
            <a:prstGeom prst="rect">
              <a:avLst/>
            </a:prstGeom>
            <a:ln w="3175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77" name="Rectangle 876"/>
            <p:cNvSpPr/>
            <p:nvPr/>
          </p:nvSpPr>
          <p:spPr>
            <a:xfrm>
              <a:off x="8429652" y="4572008"/>
              <a:ext cx="214314" cy="214314"/>
            </a:xfrm>
            <a:prstGeom prst="rect">
              <a:avLst/>
            </a:prstGeom>
            <a:ln w="3175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78" name="Rectangle 877"/>
            <p:cNvSpPr/>
            <p:nvPr/>
          </p:nvSpPr>
          <p:spPr>
            <a:xfrm>
              <a:off x="7786710" y="4786322"/>
              <a:ext cx="214314" cy="214314"/>
            </a:xfrm>
            <a:prstGeom prst="rect">
              <a:avLst/>
            </a:prstGeom>
            <a:ln w="3175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79" name="Rectangle 878"/>
            <p:cNvSpPr/>
            <p:nvPr/>
          </p:nvSpPr>
          <p:spPr>
            <a:xfrm>
              <a:off x="8001024" y="4786322"/>
              <a:ext cx="214314" cy="214314"/>
            </a:xfrm>
            <a:prstGeom prst="rect">
              <a:avLst/>
            </a:prstGeom>
            <a:ln w="3175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80" name="Rectangle 879"/>
            <p:cNvSpPr/>
            <p:nvPr/>
          </p:nvSpPr>
          <p:spPr>
            <a:xfrm>
              <a:off x="7786710" y="5000636"/>
              <a:ext cx="214314" cy="214314"/>
            </a:xfrm>
            <a:prstGeom prst="rect">
              <a:avLst/>
            </a:prstGeom>
            <a:ln w="3175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81" name="Rectangle 880"/>
            <p:cNvSpPr/>
            <p:nvPr/>
          </p:nvSpPr>
          <p:spPr>
            <a:xfrm>
              <a:off x="8001024" y="5000636"/>
              <a:ext cx="214314" cy="214314"/>
            </a:xfrm>
            <a:prstGeom prst="rect">
              <a:avLst/>
            </a:prstGeom>
            <a:ln w="3175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82" name="Rectangle 881"/>
            <p:cNvSpPr/>
            <p:nvPr/>
          </p:nvSpPr>
          <p:spPr>
            <a:xfrm>
              <a:off x="8215338" y="4786322"/>
              <a:ext cx="214314" cy="214314"/>
            </a:xfrm>
            <a:prstGeom prst="rect">
              <a:avLst/>
            </a:prstGeom>
            <a:ln w="3175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83" name="Rectangle 882"/>
            <p:cNvSpPr/>
            <p:nvPr/>
          </p:nvSpPr>
          <p:spPr>
            <a:xfrm>
              <a:off x="8429652" y="4786322"/>
              <a:ext cx="214314" cy="214314"/>
            </a:xfrm>
            <a:prstGeom prst="rect">
              <a:avLst/>
            </a:prstGeom>
            <a:ln w="3175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84" name="Rectangle 883"/>
            <p:cNvSpPr/>
            <p:nvPr/>
          </p:nvSpPr>
          <p:spPr>
            <a:xfrm>
              <a:off x="8215338" y="5000636"/>
              <a:ext cx="214314" cy="214314"/>
            </a:xfrm>
            <a:prstGeom prst="rect">
              <a:avLst/>
            </a:prstGeom>
            <a:ln w="3175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85" name="Rectangle 884"/>
            <p:cNvSpPr/>
            <p:nvPr/>
          </p:nvSpPr>
          <p:spPr>
            <a:xfrm>
              <a:off x="8429652" y="5000636"/>
              <a:ext cx="214314" cy="214314"/>
            </a:xfrm>
            <a:prstGeom prst="rect">
              <a:avLst/>
            </a:prstGeom>
            <a:ln w="3175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86" name="Rectangle 885"/>
            <p:cNvSpPr/>
            <p:nvPr/>
          </p:nvSpPr>
          <p:spPr>
            <a:xfrm>
              <a:off x="6929454" y="5214950"/>
              <a:ext cx="214314" cy="214314"/>
            </a:xfrm>
            <a:prstGeom prst="rect">
              <a:avLst/>
            </a:prstGeom>
            <a:ln w="3175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87" name="Rectangle 886"/>
            <p:cNvSpPr/>
            <p:nvPr/>
          </p:nvSpPr>
          <p:spPr>
            <a:xfrm>
              <a:off x="7143768" y="5214950"/>
              <a:ext cx="214314" cy="214314"/>
            </a:xfrm>
            <a:prstGeom prst="rect">
              <a:avLst/>
            </a:prstGeom>
            <a:ln w="3175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88" name="Rectangle 887"/>
            <p:cNvSpPr/>
            <p:nvPr/>
          </p:nvSpPr>
          <p:spPr>
            <a:xfrm>
              <a:off x="6929454" y="5429264"/>
              <a:ext cx="214314" cy="214314"/>
            </a:xfrm>
            <a:prstGeom prst="rect">
              <a:avLst/>
            </a:prstGeom>
            <a:ln w="3175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89" name="Rectangle 888"/>
            <p:cNvSpPr/>
            <p:nvPr/>
          </p:nvSpPr>
          <p:spPr>
            <a:xfrm>
              <a:off x="7143768" y="5429264"/>
              <a:ext cx="214314" cy="214314"/>
            </a:xfrm>
            <a:prstGeom prst="rect">
              <a:avLst/>
            </a:prstGeom>
            <a:ln w="3175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90" name="Rectangle 889"/>
            <p:cNvSpPr/>
            <p:nvPr/>
          </p:nvSpPr>
          <p:spPr>
            <a:xfrm>
              <a:off x="7358082" y="5214950"/>
              <a:ext cx="214314" cy="214314"/>
            </a:xfrm>
            <a:prstGeom prst="rect">
              <a:avLst/>
            </a:prstGeom>
            <a:ln w="3175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91" name="Rectangle 890"/>
            <p:cNvSpPr/>
            <p:nvPr/>
          </p:nvSpPr>
          <p:spPr>
            <a:xfrm>
              <a:off x="7572396" y="5214950"/>
              <a:ext cx="214314" cy="214314"/>
            </a:xfrm>
            <a:prstGeom prst="rect">
              <a:avLst/>
            </a:prstGeom>
            <a:ln w="3175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92" name="Rectangle 891"/>
            <p:cNvSpPr/>
            <p:nvPr/>
          </p:nvSpPr>
          <p:spPr>
            <a:xfrm>
              <a:off x="7358082" y="5429264"/>
              <a:ext cx="214314" cy="214314"/>
            </a:xfrm>
            <a:prstGeom prst="rect">
              <a:avLst/>
            </a:prstGeom>
            <a:ln w="3175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93" name="Rectangle 892"/>
            <p:cNvSpPr/>
            <p:nvPr/>
          </p:nvSpPr>
          <p:spPr>
            <a:xfrm>
              <a:off x="7572396" y="5429264"/>
              <a:ext cx="214314" cy="214314"/>
            </a:xfrm>
            <a:prstGeom prst="rect">
              <a:avLst/>
            </a:prstGeom>
            <a:ln w="3175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94" name="Rectangle 893"/>
            <p:cNvSpPr/>
            <p:nvPr/>
          </p:nvSpPr>
          <p:spPr>
            <a:xfrm>
              <a:off x="6929454" y="5643578"/>
              <a:ext cx="214314" cy="214314"/>
            </a:xfrm>
            <a:prstGeom prst="rect">
              <a:avLst/>
            </a:prstGeom>
            <a:ln w="3175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95" name="Rectangle 894"/>
            <p:cNvSpPr/>
            <p:nvPr/>
          </p:nvSpPr>
          <p:spPr>
            <a:xfrm>
              <a:off x="7143768" y="5643578"/>
              <a:ext cx="214314" cy="214314"/>
            </a:xfrm>
            <a:prstGeom prst="rect">
              <a:avLst/>
            </a:prstGeom>
            <a:ln w="3175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96" name="Rectangle 895"/>
            <p:cNvSpPr/>
            <p:nvPr/>
          </p:nvSpPr>
          <p:spPr>
            <a:xfrm>
              <a:off x="6929454" y="5857892"/>
              <a:ext cx="214314" cy="214314"/>
            </a:xfrm>
            <a:prstGeom prst="rect">
              <a:avLst/>
            </a:prstGeom>
            <a:ln w="3175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97" name="Rectangle 896"/>
            <p:cNvSpPr/>
            <p:nvPr/>
          </p:nvSpPr>
          <p:spPr>
            <a:xfrm>
              <a:off x="7143768" y="5857892"/>
              <a:ext cx="214314" cy="214314"/>
            </a:xfrm>
            <a:prstGeom prst="rect">
              <a:avLst/>
            </a:prstGeom>
            <a:ln w="3175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98" name="Rectangle 897"/>
            <p:cNvSpPr/>
            <p:nvPr/>
          </p:nvSpPr>
          <p:spPr>
            <a:xfrm>
              <a:off x="7358082" y="5643578"/>
              <a:ext cx="214314" cy="214314"/>
            </a:xfrm>
            <a:prstGeom prst="rect">
              <a:avLst/>
            </a:prstGeom>
            <a:ln w="3175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99" name="Rectangle 898"/>
            <p:cNvSpPr/>
            <p:nvPr/>
          </p:nvSpPr>
          <p:spPr>
            <a:xfrm>
              <a:off x="7572396" y="5643578"/>
              <a:ext cx="214314" cy="214314"/>
            </a:xfrm>
            <a:prstGeom prst="rect">
              <a:avLst/>
            </a:prstGeom>
            <a:ln w="3175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00" name="Rectangle 899"/>
            <p:cNvSpPr/>
            <p:nvPr/>
          </p:nvSpPr>
          <p:spPr>
            <a:xfrm>
              <a:off x="7358082" y="5857892"/>
              <a:ext cx="214314" cy="214314"/>
            </a:xfrm>
            <a:prstGeom prst="rect">
              <a:avLst/>
            </a:prstGeom>
            <a:ln w="3175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01" name="Rectangle 900"/>
            <p:cNvSpPr/>
            <p:nvPr/>
          </p:nvSpPr>
          <p:spPr>
            <a:xfrm>
              <a:off x="7572396" y="5857892"/>
              <a:ext cx="214314" cy="214314"/>
            </a:xfrm>
            <a:prstGeom prst="rect">
              <a:avLst/>
            </a:prstGeom>
            <a:ln w="3175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02" name="Rectangle 901"/>
            <p:cNvSpPr/>
            <p:nvPr/>
          </p:nvSpPr>
          <p:spPr>
            <a:xfrm>
              <a:off x="7786710" y="5214950"/>
              <a:ext cx="214314" cy="214314"/>
            </a:xfrm>
            <a:prstGeom prst="rect">
              <a:avLst/>
            </a:prstGeom>
            <a:ln w="3175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03" name="Rectangle 902"/>
            <p:cNvSpPr/>
            <p:nvPr/>
          </p:nvSpPr>
          <p:spPr>
            <a:xfrm>
              <a:off x="8001024" y="5214950"/>
              <a:ext cx="214314" cy="214314"/>
            </a:xfrm>
            <a:prstGeom prst="rect">
              <a:avLst/>
            </a:prstGeom>
            <a:ln w="3175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04" name="Rectangle 903"/>
            <p:cNvSpPr/>
            <p:nvPr/>
          </p:nvSpPr>
          <p:spPr>
            <a:xfrm>
              <a:off x="7786710" y="5429264"/>
              <a:ext cx="214314" cy="214314"/>
            </a:xfrm>
            <a:prstGeom prst="rect">
              <a:avLst/>
            </a:prstGeom>
            <a:ln w="3175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05" name="Rectangle 904"/>
            <p:cNvSpPr/>
            <p:nvPr/>
          </p:nvSpPr>
          <p:spPr>
            <a:xfrm>
              <a:off x="8001024" y="5429264"/>
              <a:ext cx="214314" cy="214314"/>
            </a:xfrm>
            <a:prstGeom prst="rect">
              <a:avLst/>
            </a:prstGeom>
            <a:ln w="3175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06" name="Rectangle 905"/>
            <p:cNvSpPr/>
            <p:nvPr/>
          </p:nvSpPr>
          <p:spPr>
            <a:xfrm>
              <a:off x="8215338" y="5214950"/>
              <a:ext cx="214314" cy="214314"/>
            </a:xfrm>
            <a:prstGeom prst="rect">
              <a:avLst/>
            </a:prstGeom>
            <a:ln w="3175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07" name="Rectangle 906"/>
            <p:cNvSpPr/>
            <p:nvPr/>
          </p:nvSpPr>
          <p:spPr>
            <a:xfrm>
              <a:off x="8429652" y="5214950"/>
              <a:ext cx="214314" cy="214314"/>
            </a:xfrm>
            <a:prstGeom prst="rect">
              <a:avLst/>
            </a:prstGeom>
            <a:ln w="3175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08" name="Rectangle 907"/>
            <p:cNvSpPr/>
            <p:nvPr/>
          </p:nvSpPr>
          <p:spPr>
            <a:xfrm>
              <a:off x="8215338" y="5429264"/>
              <a:ext cx="214314" cy="214314"/>
            </a:xfrm>
            <a:prstGeom prst="rect">
              <a:avLst/>
            </a:prstGeom>
            <a:ln w="3175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09" name="Rectangle 908"/>
            <p:cNvSpPr/>
            <p:nvPr/>
          </p:nvSpPr>
          <p:spPr>
            <a:xfrm>
              <a:off x="8429652" y="5429264"/>
              <a:ext cx="214314" cy="214314"/>
            </a:xfrm>
            <a:prstGeom prst="rect">
              <a:avLst/>
            </a:prstGeom>
            <a:ln w="3175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10" name="Rectangle 909"/>
            <p:cNvSpPr/>
            <p:nvPr/>
          </p:nvSpPr>
          <p:spPr>
            <a:xfrm>
              <a:off x="7786710" y="5643578"/>
              <a:ext cx="214314" cy="214314"/>
            </a:xfrm>
            <a:prstGeom prst="rect">
              <a:avLst/>
            </a:prstGeom>
            <a:ln w="3175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11" name="Rectangle 910"/>
            <p:cNvSpPr/>
            <p:nvPr/>
          </p:nvSpPr>
          <p:spPr>
            <a:xfrm>
              <a:off x="8001024" y="5643578"/>
              <a:ext cx="214314" cy="214314"/>
            </a:xfrm>
            <a:prstGeom prst="rect">
              <a:avLst/>
            </a:prstGeom>
            <a:ln w="3175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12" name="Rectangle 911"/>
            <p:cNvSpPr/>
            <p:nvPr/>
          </p:nvSpPr>
          <p:spPr>
            <a:xfrm>
              <a:off x="7786710" y="5857892"/>
              <a:ext cx="214314" cy="214314"/>
            </a:xfrm>
            <a:prstGeom prst="rect">
              <a:avLst/>
            </a:prstGeom>
            <a:ln w="3175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13" name="Rectangle 912"/>
            <p:cNvSpPr/>
            <p:nvPr/>
          </p:nvSpPr>
          <p:spPr>
            <a:xfrm>
              <a:off x="8001024" y="5857892"/>
              <a:ext cx="214314" cy="214314"/>
            </a:xfrm>
            <a:prstGeom prst="rect">
              <a:avLst/>
            </a:prstGeom>
            <a:ln w="3175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14" name="Rectangle 913"/>
            <p:cNvSpPr/>
            <p:nvPr/>
          </p:nvSpPr>
          <p:spPr>
            <a:xfrm>
              <a:off x="8215338" y="5643578"/>
              <a:ext cx="214314" cy="214314"/>
            </a:xfrm>
            <a:prstGeom prst="rect">
              <a:avLst/>
            </a:prstGeom>
            <a:ln w="3175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15" name="Rectangle 914"/>
            <p:cNvSpPr/>
            <p:nvPr/>
          </p:nvSpPr>
          <p:spPr>
            <a:xfrm>
              <a:off x="8429652" y="5643578"/>
              <a:ext cx="214314" cy="214314"/>
            </a:xfrm>
            <a:prstGeom prst="rect">
              <a:avLst/>
            </a:prstGeom>
            <a:ln w="3175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16" name="Rectangle 915"/>
            <p:cNvSpPr/>
            <p:nvPr/>
          </p:nvSpPr>
          <p:spPr>
            <a:xfrm>
              <a:off x="8215338" y="5857892"/>
              <a:ext cx="214314" cy="214314"/>
            </a:xfrm>
            <a:prstGeom prst="rect">
              <a:avLst/>
            </a:prstGeom>
            <a:ln w="3175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17" name="Rectangle 916"/>
            <p:cNvSpPr/>
            <p:nvPr/>
          </p:nvSpPr>
          <p:spPr>
            <a:xfrm>
              <a:off x="8429652" y="5857892"/>
              <a:ext cx="214314" cy="214314"/>
            </a:xfrm>
            <a:prstGeom prst="rect">
              <a:avLst/>
            </a:prstGeom>
            <a:ln w="3175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18" name="Rectangle 917"/>
            <p:cNvSpPr/>
            <p:nvPr/>
          </p:nvSpPr>
          <p:spPr>
            <a:xfrm>
              <a:off x="5214942" y="2643182"/>
              <a:ext cx="214314" cy="214314"/>
            </a:xfrm>
            <a:prstGeom prst="rect">
              <a:avLst/>
            </a:prstGeom>
            <a:ln w="3175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19" name="Rectangle 918"/>
            <p:cNvSpPr/>
            <p:nvPr/>
          </p:nvSpPr>
          <p:spPr>
            <a:xfrm>
              <a:off x="5429256" y="2643182"/>
              <a:ext cx="214314" cy="214314"/>
            </a:xfrm>
            <a:prstGeom prst="rect">
              <a:avLst/>
            </a:prstGeom>
            <a:ln w="3175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20" name="Rectangle 919"/>
            <p:cNvSpPr/>
            <p:nvPr/>
          </p:nvSpPr>
          <p:spPr>
            <a:xfrm>
              <a:off x="5214942" y="2857496"/>
              <a:ext cx="214314" cy="214314"/>
            </a:xfrm>
            <a:prstGeom prst="rect">
              <a:avLst/>
            </a:prstGeom>
            <a:ln w="3175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21" name="Rectangle 920"/>
            <p:cNvSpPr/>
            <p:nvPr/>
          </p:nvSpPr>
          <p:spPr>
            <a:xfrm>
              <a:off x="5429256" y="2857496"/>
              <a:ext cx="214314" cy="214314"/>
            </a:xfrm>
            <a:prstGeom prst="rect">
              <a:avLst/>
            </a:prstGeom>
            <a:ln w="3175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22" name="Rectangle 921"/>
            <p:cNvSpPr/>
            <p:nvPr/>
          </p:nvSpPr>
          <p:spPr>
            <a:xfrm>
              <a:off x="5643570" y="2643182"/>
              <a:ext cx="214314" cy="214314"/>
            </a:xfrm>
            <a:prstGeom prst="rect">
              <a:avLst/>
            </a:prstGeom>
            <a:ln w="3175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23" name="Rectangle 922"/>
            <p:cNvSpPr/>
            <p:nvPr/>
          </p:nvSpPr>
          <p:spPr>
            <a:xfrm>
              <a:off x="5857884" y="2643182"/>
              <a:ext cx="214314" cy="214314"/>
            </a:xfrm>
            <a:prstGeom prst="rect">
              <a:avLst/>
            </a:prstGeom>
            <a:ln w="3175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24" name="Rectangle 923"/>
            <p:cNvSpPr/>
            <p:nvPr/>
          </p:nvSpPr>
          <p:spPr>
            <a:xfrm>
              <a:off x="5643570" y="2857496"/>
              <a:ext cx="214314" cy="214314"/>
            </a:xfrm>
            <a:prstGeom prst="rect">
              <a:avLst/>
            </a:prstGeom>
            <a:ln w="3175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25" name="Rectangle 924"/>
            <p:cNvSpPr/>
            <p:nvPr/>
          </p:nvSpPr>
          <p:spPr>
            <a:xfrm>
              <a:off x="5857884" y="2857496"/>
              <a:ext cx="214314" cy="214314"/>
            </a:xfrm>
            <a:prstGeom prst="rect">
              <a:avLst/>
            </a:prstGeom>
            <a:ln w="3175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26" name="Rectangle 925"/>
            <p:cNvSpPr/>
            <p:nvPr/>
          </p:nvSpPr>
          <p:spPr>
            <a:xfrm>
              <a:off x="5214942" y="3071810"/>
              <a:ext cx="214314" cy="214314"/>
            </a:xfrm>
            <a:prstGeom prst="rect">
              <a:avLst/>
            </a:prstGeom>
            <a:ln w="3175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27" name="Rectangle 926"/>
            <p:cNvSpPr/>
            <p:nvPr/>
          </p:nvSpPr>
          <p:spPr>
            <a:xfrm>
              <a:off x="5429256" y="3071810"/>
              <a:ext cx="214314" cy="214314"/>
            </a:xfrm>
            <a:prstGeom prst="rect">
              <a:avLst/>
            </a:prstGeom>
            <a:ln w="3175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28" name="Rectangle 927"/>
            <p:cNvSpPr/>
            <p:nvPr/>
          </p:nvSpPr>
          <p:spPr>
            <a:xfrm>
              <a:off x="5214942" y="3286124"/>
              <a:ext cx="214314" cy="214314"/>
            </a:xfrm>
            <a:prstGeom prst="rect">
              <a:avLst/>
            </a:prstGeom>
            <a:ln w="3175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29" name="Rectangle 928"/>
            <p:cNvSpPr/>
            <p:nvPr/>
          </p:nvSpPr>
          <p:spPr>
            <a:xfrm>
              <a:off x="5429256" y="3286124"/>
              <a:ext cx="214314" cy="214314"/>
            </a:xfrm>
            <a:prstGeom prst="rect">
              <a:avLst/>
            </a:prstGeom>
            <a:ln w="3175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30" name="Rectangle 929"/>
            <p:cNvSpPr/>
            <p:nvPr/>
          </p:nvSpPr>
          <p:spPr>
            <a:xfrm>
              <a:off x="5643570" y="3071810"/>
              <a:ext cx="214314" cy="214314"/>
            </a:xfrm>
            <a:prstGeom prst="rect">
              <a:avLst/>
            </a:prstGeom>
            <a:ln w="3175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31" name="Rectangle 930"/>
            <p:cNvSpPr/>
            <p:nvPr/>
          </p:nvSpPr>
          <p:spPr>
            <a:xfrm>
              <a:off x="5857884" y="3071810"/>
              <a:ext cx="214314" cy="214314"/>
            </a:xfrm>
            <a:prstGeom prst="rect">
              <a:avLst/>
            </a:prstGeom>
            <a:ln w="3175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32" name="Rectangle 931"/>
            <p:cNvSpPr/>
            <p:nvPr/>
          </p:nvSpPr>
          <p:spPr>
            <a:xfrm>
              <a:off x="5643570" y="3286124"/>
              <a:ext cx="214314" cy="214314"/>
            </a:xfrm>
            <a:prstGeom prst="rect">
              <a:avLst/>
            </a:prstGeom>
            <a:ln w="3175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33" name="Rectangle 932"/>
            <p:cNvSpPr/>
            <p:nvPr/>
          </p:nvSpPr>
          <p:spPr>
            <a:xfrm>
              <a:off x="5857884" y="3286124"/>
              <a:ext cx="214314" cy="214314"/>
            </a:xfrm>
            <a:prstGeom prst="rect">
              <a:avLst/>
            </a:prstGeom>
            <a:ln w="3175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34" name="Rectangle 933"/>
            <p:cNvSpPr/>
            <p:nvPr/>
          </p:nvSpPr>
          <p:spPr>
            <a:xfrm>
              <a:off x="6072198" y="2643182"/>
              <a:ext cx="214314" cy="214314"/>
            </a:xfrm>
            <a:prstGeom prst="rect">
              <a:avLst/>
            </a:prstGeom>
            <a:ln w="3175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35" name="Rectangle 934"/>
            <p:cNvSpPr/>
            <p:nvPr/>
          </p:nvSpPr>
          <p:spPr>
            <a:xfrm>
              <a:off x="6286512" y="2643182"/>
              <a:ext cx="214314" cy="214314"/>
            </a:xfrm>
            <a:prstGeom prst="rect">
              <a:avLst/>
            </a:prstGeom>
            <a:ln w="3175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36" name="Rectangle 935"/>
            <p:cNvSpPr/>
            <p:nvPr/>
          </p:nvSpPr>
          <p:spPr>
            <a:xfrm>
              <a:off x="6072198" y="2857496"/>
              <a:ext cx="214314" cy="214314"/>
            </a:xfrm>
            <a:prstGeom prst="rect">
              <a:avLst/>
            </a:prstGeom>
            <a:ln w="3175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37" name="Rectangle 936"/>
            <p:cNvSpPr/>
            <p:nvPr/>
          </p:nvSpPr>
          <p:spPr>
            <a:xfrm>
              <a:off x="6286512" y="2857496"/>
              <a:ext cx="214314" cy="214314"/>
            </a:xfrm>
            <a:prstGeom prst="rect">
              <a:avLst/>
            </a:prstGeom>
            <a:ln w="3175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38" name="Rectangle 937"/>
            <p:cNvSpPr/>
            <p:nvPr/>
          </p:nvSpPr>
          <p:spPr>
            <a:xfrm>
              <a:off x="6500826" y="2643182"/>
              <a:ext cx="214314" cy="214314"/>
            </a:xfrm>
            <a:prstGeom prst="rect">
              <a:avLst/>
            </a:prstGeom>
            <a:ln w="3175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39" name="Rectangle 938"/>
            <p:cNvSpPr/>
            <p:nvPr/>
          </p:nvSpPr>
          <p:spPr>
            <a:xfrm>
              <a:off x="6715140" y="2643182"/>
              <a:ext cx="214314" cy="214314"/>
            </a:xfrm>
            <a:prstGeom prst="rect">
              <a:avLst/>
            </a:prstGeom>
            <a:ln w="3175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40" name="Rectangle 939"/>
            <p:cNvSpPr/>
            <p:nvPr/>
          </p:nvSpPr>
          <p:spPr>
            <a:xfrm>
              <a:off x="6500826" y="2857496"/>
              <a:ext cx="214314" cy="214314"/>
            </a:xfrm>
            <a:prstGeom prst="rect">
              <a:avLst/>
            </a:prstGeom>
            <a:ln w="3175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41" name="Rectangle 940"/>
            <p:cNvSpPr/>
            <p:nvPr/>
          </p:nvSpPr>
          <p:spPr>
            <a:xfrm>
              <a:off x="6715140" y="2857496"/>
              <a:ext cx="214314" cy="214314"/>
            </a:xfrm>
            <a:prstGeom prst="rect">
              <a:avLst/>
            </a:prstGeom>
            <a:ln w="3175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42" name="Rectangle 941"/>
            <p:cNvSpPr/>
            <p:nvPr/>
          </p:nvSpPr>
          <p:spPr>
            <a:xfrm>
              <a:off x="6072198" y="3071810"/>
              <a:ext cx="214314" cy="214314"/>
            </a:xfrm>
            <a:prstGeom prst="rect">
              <a:avLst/>
            </a:prstGeom>
            <a:ln w="3175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43" name="Rectangle 942"/>
            <p:cNvSpPr/>
            <p:nvPr/>
          </p:nvSpPr>
          <p:spPr>
            <a:xfrm>
              <a:off x="6286512" y="3071810"/>
              <a:ext cx="214314" cy="214314"/>
            </a:xfrm>
            <a:prstGeom prst="rect">
              <a:avLst/>
            </a:prstGeom>
            <a:ln w="3175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44" name="Rectangle 943"/>
            <p:cNvSpPr/>
            <p:nvPr/>
          </p:nvSpPr>
          <p:spPr>
            <a:xfrm>
              <a:off x="6072198" y="3286124"/>
              <a:ext cx="214314" cy="214314"/>
            </a:xfrm>
            <a:prstGeom prst="rect">
              <a:avLst/>
            </a:prstGeom>
            <a:ln w="3175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45" name="Rectangle 944"/>
            <p:cNvSpPr/>
            <p:nvPr/>
          </p:nvSpPr>
          <p:spPr>
            <a:xfrm>
              <a:off x="6286512" y="3286124"/>
              <a:ext cx="214314" cy="214314"/>
            </a:xfrm>
            <a:prstGeom prst="rect">
              <a:avLst/>
            </a:prstGeom>
            <a:ln w="3175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46" name="Rectangle 945"/>
            <p:cNvSpPr/>
            <p:nvPr/>
          </p:nvSpPr>
          <p:spPr>
            <a:xfrm>
              <a:off x="6500826" y="3071810"/>
              <a:ext cx="214314" cy="214314"/>
            </a:xfrm>
            <a:prstGeom prst="rect">
              <a:avLst/>
            </a:prstGeom>
            <a:ln w="3175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47" name="Rectangle 946"/>
            <p:cNvSpPr/>
            <p:nvPr/>
          </p:nvSpPr>
          <p:spPr>
            <a:xfrm>
              <a:off x="6715140" y="3071810"/>
              <a:ext cx="214314" cy="214314"/>
            </a:xfrm>
            <a:prstGeom prst="rect">
              <a:avLst/>
            </a:prstGeom>
            <a:ln w="3175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48" name="Rectangle 947"/>
            <p:cNvSpPr/>
            <p:nvPr/>
          </p:nvSpPr>
          <p:spPr>
            <a:xfrm>
              <a:off x="6500826" y="3286124"/>
              <a:ext cx="214314" cy="214314"/>
            </a:xfrm>
            <a:prstGeom prst="rect">
              <a:avLst/>
            </a:prstGeom>
            <a:ln w="3175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49" name="Rectangle 948"/>
            <p:cNvSpPr/>
            <p:nvPr/>
          </p:nvSpPr>
          <p:spPr>
            <a:xfrm>
              <a:off x="6715140" y="3286124"/>
              <a:ext cx="214314" cy="214314"/>
            </a:xfrm>
            <a:prstGeom prst="rect">
              <a:avLst/>
            </a:prstGeom>
            <a:ln w="3175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50" name="Rectangle 949"/>
            <p:cNvSpPr/>
            <p:nvPr/>
          </p:nvSpPr>
          <p:spPr>
            <a:xfrm>
              <a:off x="5214942" y="3500438"/>
              <a:ext cx="214314" cy="214314"/>
            </a:xfrm>
            <a:prstGeom prst="rect">
              <a:avLst/>
            </a:prstGeom>
            <a:ln w="3175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51" name="Rectangle 950"/>
            <p:cNvSpPr/>
            <p:nvPr/>
          </p:nvSpPr>
          <p:spPr>
            <a:xfrm>
              <a:off x="5429256" y="3500438"/>
              <a:ext cx="214314" cy="214314"/>
            </a:xfrm>
            <a:prstGeom prst="rect">
              <a:avLst/>
            </a:prstGeom>
            <a:ln w="3175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52" name="Rectangle 951"/>
            <p:cNvSpPr/>
            <p:nvPr/>
          </p:nvSpPr>
          <p:spPr>
            <a:xfrm>
              <a:off x="5214942" y="3714752"/>
              <a:ext cx="214314" cy="214314"/>
            </a:xfrm>
            <a:prstGeom prst="rect">
              <a:avLst/>
            </a:prstGeom>
            <a:ln w="3175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53" name="Rectangle 952"/>
            <p:cNvSpPr/>
            <p:nvPr/>
          </p:nvSpPr>
          <p:spPr>
            <a:xfrm>
              <a:off x="5429256" y="3714752"/>
              <a:ext cx="214314" cy="214314"/>
            </a:xfrm>
            <a:prstGeom prst="rect">
              <a:avLst/>
            </a:prstGeom>
            <a:ln w="3175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54" name="Rectangle 953"/>
            <p:cNvSpPr/>
            <p:nvPr/>
          </p:nvSpPr>
          <p:spPr>
            <a:xfrm>
              <a:off x="5643570" y="3500438"/>
              <a:ext cx="214314" cy="214314"/>
            </a:xfrm>
            <a:prstGeom prst="rect">
              <a:avLst/>
            </a:prstGeom>
            <a:ln w="3175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55" name="Rectangle 954"/>
            <p:cNvSpPr/>
            <p:nvPr/>
          </p:nvSpPr>
          <p:spPr>
            <a:xfrm>
              <a:off x="5857884" y="3500438"/>
              <a:ext cx="214314" cy="214314"/>
            </a:xfrm>
            <a:prstGeom prst="rect">
              <a:avLst/>
            </a:prstGeom>
            <a:ln w="3175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56" name="Rectangle 955"/>
            <p:cNvSpPr/>
            <p:nvPr/>
          </p:nvSpPr>
          <p:spPr>
            <a:xfrm>
              <a:off x="5643570" y="3714752"/>
              <a:ext cx="214314" cy="214314"/>
            </a:xfrm>
            <a:prstGeom prst="rect">
              <a:avLst/>
            </a:prstGeom>
            <a:ln w="3175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57" name="Rectangle 956"/>
            <p:cNvSpPr/>
            <p:nvPr/>
          </p:nvSpPr>
          <p:spPr>
            <a:xfrm>
              <a:off x="5857884" y="3714752"/>
              <a:ext cx="214314" cy="214314"/>
            </a:xfrm>
            <a:prstGeom prst="rect">
              <a:avLst/>
            </a:prstGeom>
            <a:ln w="3175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58" name="Rectangle 957"/>
            <p:cNvSpPr/>
            <p:nvPr/>
          </p:nvSpPr>
          <p:spPr>
            <a:xfrm>
              <a:off x="5214942" y="3929066"/>
              <a:ext cx="214314" cy="214314"/>
            </a:xfrm>
            <a:prstGeom prst="rect">
              <a:avLst/>
            </a:prstGeom>
            <a:ln w="3175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59" name="Rectangle 958"/>
            <p:cNvSpPr/>
            <p:nvPr/>
          </p:nvSpPr>
          <p:spPr>
            <a:xfrm>
              <a:off x="5429256" y="3929066"/>
              <a:ext cx="214314" cy="214314"/>
            </a:xfrm>
            <a:prstGeom prst="rect">
              <a:avLst/>
            </a:prstGeom>
            <a:ln w="3175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60" name="Rectangle 959"/>
            <p:cNvSpPr/>
            <p:nvPr/>
          </p:nvSpPr>
          <p:spPr>
            <a:xfrm>
              <a:off x="5214942" y="4143380"/>
              <a:ext cx="214314" cy="214314"/>
            </a:xfrm>
            <a:prstGeom prst="rect">
              <a:avLst/>
            </a:prstGeom>
            <a:ln w="3175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61" name="Rectangle 960"/>
            <p:cNvSpPr/>
            <p:nvPr/>
          </p:nvSpPr>
          <p:spPr>
            <a:xfrm>
              <a:off x="5429256" y="4143380"/>
              <a:ext cx="214314" cy="214314"/>
            </a:xfrm>
            <a:prstGeom prst="rect">
              <a:avLst/>
            </a:prstGeom>
            <a:ln w="3175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62" name="Rectangle 961"/>
            <p:cNvSpPr/>
            <p:nvPr/>
          </p:nvSpPr>
          <p:spPr>
            <a:xfrm>
              <a:off x="5643570" y="3929066"/>
              <a:ext cx="214314" cy="214314"/>
            </a:xfrm>
            <a:prstGeom prst="rect">
              <a:avLst/>
            </a:prstGeom>
            <a:ln w="3175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63" name="Rectangle 962"/>
            <p:cNvSpPr/>
            <p:nvPr/>
          </p:nvSpPr>
          <p:spPr>
            <a:xfrm>
              <a:off x="5857884" y="3929066"/>
              <a:ext cx="214314" cy="214314"/>
            </a:xfrm>
            <a:prstGeom prst="rect">
              <a:avLst/>
            </a:prstGeom>
            <a:ln w="3175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64" name="Rectangle 963"/>
            <p:cNvSpPr/>
            <p:nvPr/>
          </p:nvSpPr>
          <p:spPr>
            <a:xfrm>
              <a:off x="5643570" y="4143380"/>
              <a:ext cx="214314" cy="214314"/>
            </a:xfrm>
            <a:prstGeom prst="rect">
              <a:avLst/>
            </a:prstGeom>
            <a:ln w="3175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65" name="Rectangle 964"/>
            <p:cNvSpPr/>
            <p:nvPr/>
          </p:nvSpPr>
          <p:spPr>
            <a:xfrm>
              <a:off x="5857884" y="4143380"/>
              <a:ext cx="214314" cy="214314"/>
            </a:xfrm>
            <a:prstGeom prst="rect">
              <a:avLst/>
            </a:prstGeom>
            <a:ln w="3175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66" name="Rectangle 965"/>
            <p:cNvSpPr/>
            <p:nvPr/>
          </p:nvSpPr>
          <p:spPr>
            <a:xfrm>
              <a:off x="6072198" y="3500438"/>
              <a:ext cx="214314" cy="214314"/>
            </a:xfrm>
            <a:prstGeom prst="rect">
              <a:avLst/>
            </a:prstGeom>
            <a:ln w="3175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67" name="Rectangle 966"/>
            <p:cNvSpPr/>
            <p:nvPr/>
          </p:nvSpPr>
          <p:spPr>
            <a:xfrm>
              <a:off x="6286512" y="3500438"/>
              <a:ext cx="214314" cy="214314"/>
            </a:xfrm>
            <a:prstGeom prst="rect">
              <a:avLst/>
            </a:prstGeom>
            <a:ln w="3175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68" name="Rectangle 967"/>
            <p:cNvSpPr/>
            <p:nvPr/>
          </p:nvSpPr>
          <p:spPr>
            <a:xfrm>
              <a:off x="6072198" y="3714752"/>
              <a:ext cx="214314" cy="214314"/>
            </a:xfrm>
            <a:prstGeom prst="rect">
              <a:avLst/>
            </a:prstGeom>
            <a:ln w="3175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69" name="Rectangle 968"/>
            <p:cNvSpPr/>
            <p:nvPr/>
          </p:nvSpPr>
          <p:spPr>
            <a:xfrm>
              <a:off x="6286512" y="3714752"/>
              <a:ext cx="214314" cy="214314"/>
            </a:xfrm>
            <a:prstGeom prst="rect">
              <a:avLst/>
            </a:prstGeom>
            <a:ln w="3175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70" name="Rectangle 969"/>
            <p:cNvSpPr/>
            <p:nvPr/>
          </p:nvSpPr>
          <p:spPr>
            <a:xfrm>
              <a:off x="6500826" y="3500438"/>
              <a:ext cx="214314" cy="214314"/>
            </a:xfrm>
            <a:prstGeom prst="rect">
              <a:avLst/>
            </a:prstGeom>
            <a:ln w="3175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71" name="Rectangle 970"/>
            <p:cNvSpPr/>
            <p:nvPr/>
          </p:nvSpPr>
          <p:spPr>
            <a:xfrm>
              <a:off x="6715140" y="3500438"/>
              <a:ext cx="214314" cy="214314"/>
            </a:xfrm>
            <a:prstGeom prst="rect">
              <a:avLst/>
            </a:prstGeom>
            <a:ln w="3175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72" name="Rectangle 971"/>
            <p:cNvSpPr/>
            <p:nvPr/>
          </p:nvSpPr>
          <p:spPr>
            <a:xfrm>
              <a:off x="6500826" y="3714752"/>
              <a:ext cx="214314" cy="214314"/>
            </a:xfrm>
            <a:prstGeom prst="rect">
              <a:avLst/>
            </a:prstGeom>
            <a:ln w="3175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73" name="Rectangle 972"/>
            <p:cNvSpPr/>
            <p:nvPr/>
          </p:nvSpPr>
          <p:spPr>
            <a:xfrm>
              <a:off x="6715140" y="3714752"/>
              <a:ext cx="214314" cy="214314"/>
            </a:xfrm>
            <a:prstGeom prst="rect">
              <a:avLst/>
            </a:prstGeom>
            <a:ln w="3175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74" name="Rectangle 973"/>
            <p:cNvSpPr/>
            <p:nvPr/>
          </p:nvSpPr>
          <p:spPr>
            <a:xfrm>
              <a:off x="6072198" y="3929066"/>
              <a:ext cx="214314" cy="214314"/>
            </a:xfrm>
            <a:prstGeom prst="rect">
              <a:avLst/>
            </a:prstGeom>
            <a:ln w="3175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75" name="Rectangle 974"/>
            <p:cNvSpPr/>
            <p:nvPr/>
          </p:nvSpPr>
          <p:spPr>
            <a:xfrm>
              <a:off x="6286512" y="3929066"/>
              <a:ext cx="214314" cy="214314"/>
            </a:xfrm>
            <a:prstGeom prst="rect">
              <a:avLst/>
            </a:prstGeom>
            <a:ln w="3175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76" name="Rectangle 975"/>
            <p:cNvSpPr/>
            <p:nvPr/>
          </p:nvSpPr>
          <p:spPr>
            <a:xfrm>
              <a:off x="6072198" y="4143380"/>
              <a:ext cx="214314" cy="214314"/>
            </a:xfrm>
            <a:prstGeom prst="rect">
              <a:avLst/>
            </a:prstGeom>
            <a:ln w="3175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77" name="Rectangle 976"/>
            <p:cNvSpPr/>
            <p:nvPr/>
          </p:nvSpPr>
          <p:spPr>
            <a:xfrm>
              <a:off x="6286512" y="4143380"/>
              <a:ext cx="214314" cy="214314"/>
            </a:xfrm>
            <a:prstGeom prst="rect">
              <a:avLst/>
            </a:prstGeom>
            <a:ln w="3175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78" name="Rectangle 977"/>
            <p:cNvSpPr/>
            <p:nvPr/>
          </p:nvSpPr>
          <p:spPr>
            <a:xfrm>
              <a:off x="6500826" y="3929066"/>
              <a:ext cx="214314" cy="214314"/>
            </a:xfrm>
            <a:prstGeom prst="rect">
              <a:avLst/>
            </a:prstGeom>
            <a:ln w="3175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79" name="Rectangle 978"/>
            <p:cNvSpPr/>
            <p:nvPr/>
          </p:nvSpPr>
          <p:spPr>
            <a:xfrm>
              <a:off x="6715140" y="3929066"/>
              <a:ext cx="214314" cy="214314"/>
            </a:xfrm>
            <a:prstGeom prst="rect">
              <a:avLst/>
            </a:prstGeom>
            <a:ln w="3175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80" name="Rectangle 979"/>
            <p:cNvSpPr/>
            <p:nvPr/>
          </p:nvSpPr>
          <p:spPr>
            <a:xfrm>
              <a:off x="6500826" y="4143380"/>
              <a:ext cx="214314" cy="214314"/>
            </a:xfrm>
            <a:prstGeom prst="rect">
              <a:avLst/>
            </a:prstGeom>
            <a:ln w="3175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81" name="Rectangle 980"/>
            <p:cNvSpPr/>
            <p:nvPr/>
          </p:nvSpPr>
          <p:spPr>
            <a:xfrm>
              <a:off x="6715140" y="4143380"/>
              <a:ext cx="214314" cy="214314"/>
            </a:xfrm>
            <a:prstGeom prst="rect">
              <a:avLst/>
            </a:prstGeom>
            <a:ln w="3175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82" name="Rectangle 981"/>
            <p:cNvSpPr/>
            <p:nvPr/>
          </p:nvSpPr>
          <p:spPr>
            <a:xfrm>
              <a:off x="5214942" y="4357694"/>
              <a:ext cx="214314" cy="214314"/>
            </a:xfrm>
            <a:prstGeom prst="rect">
              <a:avLst/>
            </a:prstGeom>
            <a:ln w="3175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83" name="Rectangle 982"/>
            <p:cNvSpPr/>
            <p:nvPr/>
          </p:nvSpPr>
          <p:spPr>
            <a:xfrm>
              <a:off x="5429256" y="4357694"/>
              <a:ext cx="214314" cy="214314"/>
            </a:xfrm>
            <a:prstGeom prst="rect">
              <a:avLst/>
            </a:prstGeom>
            <a:ln w="3175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84" name="Rectangle 983"/>
            <p:cNvSpPr/>
            <p:nvPr/>
          </p:nvSpPr>
          <p:spPr>
            <a:xfrm>
              <a:off x="5214942" y="4572008"/>
              <a:ext cx="214314" cy="214314"/>
            </a:xfrm>
            <a:prstGeom prst="rect">
              <a:avLst/>
            </a:prstGeom>
            <a:ln w="3175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85" name="Rectangle 984"/>
            <p:cNvSpPr/>
            <p:nvPr/>
          </p:nvSpPr>
          <p:spPr>
            <a:xfrm>
              <a:off x="5429256" y="4572008"/>
              <a:ext cx="214314" cy="214314"/>
            </a:xfrm>
            <a:prstGeom prst="rect">
              <a:avLst/>
            </a:prstGeom>
            <a:ln w="3175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86" name="Rectangle 985"/>
            <p:cNvSpPr/>
            <p:nvPr/>
          </p:nvSpPr>
          <p:spPr>
            <a:xfrm>
              <a:off x="5643570" y="4357694"/>
              <a:ext cx="214314" cy="214314"/>
            </a:xfrm>
            <a:prstGeom prst="rect">
              <a:avLst/>
            </a:prstGeom>
            <a:ln w="3175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87" name="Rectangle 986"/>
            <p:cNvSpPr/>
            <p:nvPr/>
          </p:nvSpPr>
          <p:spPr>
            <a:xfrm>
              <a:off x="5857884" y="4357694"/>
              <a:ext cx="214314" cy="214314"/>
            </a:xfrm>
            <a:prstGeom prst="rect">
              <a:avLst/>
            </a:prstGeom>
            <a:ln w="3175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88" name="Rectangle 987"/>
            <p:cNvSpPr/>
            <p:nvPr/>
          </p:nvSpPr>
          <p:spPr>
            <a:xfrm>
              <a:off x="5643570" y="4572008"/>
              <a:ext cx="214314" cy="214314"/>
            </a:xfrm>
            <a:prstGeom prst="rect">
              <a:avLst/>
            </a:prstGeom>
            <a:ln w="3175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89" name="Rectangle 988"/>
            <p:cNvSpPr/>
            <p:nvPr/>
          </p:nvSpPr>
          <p:spPr>
            <a:xfrm>
              <a:off x="5857884" y="4572008"/>
              <a:ext cx="214314" cy="214314"/>
            </a:xfrm>
            <a:prstGeom prst="rect">
              <a:avLst/>
            </a:prstGeom>
            <a:ln w="3175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90" name="Rectangle 989"/>
            <p:cNvSpPr/>
            <p:nvPr/>
          </p:nvSpPr>
          <p:spPr>
            <a:xfrm>
              <a:off x="5214942" y="4786322"/>
              <a:ext cx="214314" cy="214314"/>
            </a:xfrm>
            <a:prstGeom prst="rect">
              <a:avLst/>
            </a:prstGeom>
            <a:ln w="3175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91" name="Rectangle 990"/>
            <p:cNvSpPr/>
            <p:nvPr/>
          </p:nvSpPr>
          <p:spPr>
            <a:xfrm>
              <a:off x="5429256" y="4786322"/>
              <a:ext cx="214314" cy="214314"/>
            </a:xfrm>
            <a:prstGeom prst="rect">
              <a:avLst/>
            </a:prstGeom>
            <a:ln w="3175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92" name="Rectangle 991"/>
            <p:cNvSpPr/>
            <p:nvPr/>
          </p:nvSpPr>
          <p:spPr>
            <a:xfrm>
              <a:off x="5214942" y="5000636"/>
              <a:ext cx="214314" cy="214314"/>
            </a:xfrm>
            <a:prstGeom prst="rect">
              <a:avLst/>
            </a:prstGeom>
            <a:ln w="3175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93" name="Rectangle 992"/>
            <p:cNvSpPr/>
            <p:nvPr/>
          </p:nvSpPr>
          <p:spPr>
            <a:xfrm>
              <a:off x="5429256" y="5000636"/>
              <a:ext cx="214314" cy="214314"/>
            </a:xfrm>
            <a:prstGeom prst="rect">
              <a:avLst/>
            </a:prstGeom>
            <a:ln w="3175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94" name="Rectangle 993"/>
            <p:cNvSpPr/>
            <p:nvPr/>
          </p:nvSpPr>
          <p:spPr>
            <a:xfrm>
              <a:off x="5643570" y="4786322"/>
              <a:ext cx="214314" cy="214314"/>
            </a:xfrm>
            <a:prstGeom prst="rect">
              <a:avLst/>
            </a:prstGeom>
            <a:ln w="3175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95" name="Rectangle 994"/>
            <p:cNvSpPr/>
            <p:nvPr/>
          </p:nvSpPr>
          <p:spPr>
            <a:xfrm>
              <a:off x="5857884" y="4786322"/>
              <a:ext cx="214314" cy="214314"/>
            </a:xfrm>
            <a:prstGeom prst="rect">
              <a:avLst/>
            </a:prstGeom>
            <a:ln w="3175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96" name="Rectangle 995"/>
            <p:cNvSpPr/>
            <p:nvPr/>
          </p:nvSpPr>
          <p:spPr>
            <a:xfrm>
              <a:off x="5643570" y="5000636"/>
              <a:ext cx="214314" cy="214314"/>
            </a:xfrm>
            <a:prstGeom prst="rect">
              <a:avLst/>
            </a:prstGeom>
            <a:ln w="3175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97" name="Rectangle 996"/>
            <p:cNvSpPr/>
            <p:nvPr/>
          </p:nvSpPr>
          <p:spPr>
            <a:xfrm>
              <a:off x="5857884" y="5000636"/>
              <a:ext cx="214314" cy="214314"/>
            </a:xfrm>
            <a:prstGeom prst="rect">
              <a:avLst/>
            </a:prstGeom>
            <a:ln w="3175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98" name="Rectangle 997"/>
            <p:cNvSpPr/>
            <p:nvPr/>
          </p:nvSpPr>
          <p:spPr>
            <a:xfrm>
              <a:off x="6072198" y="4357694"/>
              <a:ext cx="214314" cy="214314"/>
            </a:xfrm>
            <a:prstGeom prst="rect">
              <a:avLst/>
            </a:prstGeom>
            <a:ln w="3175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99" name="Rectangle 998"/>
            <p:cNvSpPr/>
            <p:nvPr/>
          </p:nvSpPr>
          <p:spPr>
            <a:xfrm>
              <a:off x="6286512" y="4357694"/>
              <a:ext cx="214314" cy="214314"/>
            </a:xfrm>
            <a:prstGeom prst="rect">
              <a:avLst/>
            </a:prstGeom>
            <a:ln w="3175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00" name="Rectangle 999"/>
            <p:cNvSpPr/>
            <p:nvPr/>
          </p:nvSpPr>
          <p:spPr>
            <a:xfrm>
              <a:off x="6072198" y="4572008"/>
              <a:ext cx="214314" cy="214314"/>
            </a:xfrm>
            <a:prstGeom prst="rect">
              <a:avLst/>
            </a:prstGeom>
            <a:ln w="3175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01" name="Rectangle 1000"/>
            <p:cNvSpPr/>
            <p:nvPr/>
          </p:nvSpPr>
          <p:spPr>
            <a:xfrm>
              <a:off x="6286512" y="4572008"/>
              <a:ext cx="214314" cy="214314"/>
            </a:xfrm>
            <a:prstGeom prst="rect">
              <a:avLst/>
            </a:prstGeom>
            <a:ln w="3175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02" name="Rectangle 1001"/>
            <p:cNvSpPr/>
            <p:nvPr/>
          </p:nvSpPr>
          <p:spPr>
            <a:xfrm>
              <a:off x="6500826" y="4357694"/>
              <a:ext cx="214314" cy="214314"/>
            </a:xfrm>
            <a:prstGeom prst="rect">
              <a:avLst/>
            </a:prstGeom>
            <a:ln w="3175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03" name="Rectangle 1002"/>
            <p:cNvSpPr/>
            <p:nvPr/>
          </p:nvSpPr>
          <p:spPr>
            <a:xfrm>
              <a:off x="6715140" y="4357694"/>
              <a:ext cx="214314" cy="214314"/>
            </a:xfrm>
            <a:prstGeom prst="rect">
              <a:avLst/>
            </a:prstGeom>
            <a:ln w="3175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04" name="Rectangle 1003"/>
            <p:cNvSpPr/>
            <p:nvPr/>
          </p:nvSpPr>
          <p:spPr>
            <a:xfrm>
              <a:off x="6500826" y="4572008"/>
              <a:ext cx="214314" cy="214314"/>
            </a:xfrm>
            <a:prstGeom prst="rect">
              <a:avLst/>
            </a:prstGeom>
            <a:ln w="3175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05" name="Rectangle 1004"/>
            <p:cNvSpPr/>
            <p:nvPr/>
          </p:nvSpPr>
          <p:spPr>
            <a:xfrm>
              <a:off x="6715140" y="4572008"/>
              <a:ext cx="214314" cy="214314"/>
            </a:xfrm>
            <a:prstGeom prst="rect">
              <a:avLst/>
            </a:prstGeom>
            <a:ln w="3175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06" name="Rectangle 1005"/>
            <p:cNvSpPr/>
            <p:nvPr/>
          </p:nvSpPr>
          <p:spPr>
            <a:xfrm>
              <a:off x="6072198" y="4786322"/>
              <a:ext cx="214314" cy="214314"/>
            </a:xfrm>
            <a:prstGeom prst="rect">
              <a:avLst/>
            </a:prstGeom>
            <a:ln w="3175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07" name="Rectangle 1006"/>
            <p:cNvSpPr/>
            <p:nvPr/>
          </p:nvSpPr>
          <p:spPr>
            <a:xfrm>
              <a:off x="6286512" y="4786322"/>
              <a:ext cx="214314" cy="214314"/>
            </a:xfrm>
            <a:prstGeom prst="rect">
              <a:avLst/>
            </a:prstGeom>
            <a:ln w="3175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08" name="Rectangle 1007"/>
            <p:cNvSpPr/>
            <p:nvPr/>
          </p:nvSpPr>
          <p:spPr>
            <a:xfrm>
              <a:off x="6072198" y="5000636"/>
              <a:ext cx="214314" cy="214314"/>
            </a:xfrm>
            <a:prstGeom prst="rect">
              <a:avLst/>
            </a:prstGeom>
            <a:ln w="3175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09" name="Rectangle 1008"/>
            <p:cNvSpPr/>
            <p:nvPr/>
          </p:nvSpPr>
          <p:spPr>
            <a:xfrm>
              <a:off x="6286512" y="5000636"/>
              <a:ext cx="214314" cy="214314"/>
            </a:xfrm>
            <a:prstGeom prst="rect">
              <a:avLst/>
            </a:prstGeom>
            <a:ln w="3175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10" name="Rectangle 1009"/>
            <p:cNvSpPr/>
            <p:nvPr/>
          </p:nvSpPr>
          <p:spPr>
            <a:xfrm>
              <a:off x="6500826" y="4786322"/>
              <a:ext cx="214314" cy="214314"/>
            </a:xfrm>
            <a:prstGeom prst="rect">
              <a:avLst/>
            </a:prstGeom>
            <a:ln w="3175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11" name="Rectangle 1010"/>
            <p:cNvSpPr/>
            <p:nvPr/>
          </p:nvSpPr>
          <p:spPr>
            <a:xfrm>
              <a:off x="6715140" y="4786322"/>
              <a:ext cx="214314" cy="214314"/>
            </a:xfrm>
            <a:prstGeom prst="rect">
              <a:avLst/>
            </a:prstGeom>
            <a:ln w="3175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12" name="Rectangle 1011"/>
            <p:cNvSpPr/>
            <p:nvPr/>
          </p:nvSpPr>
          <p:spPr>
            <a:xfrm>
              <a:off x="6500826" y="5000636"/>
              <a:ext cx="214314" cy="214314"/>
            </a:xfrm>
            <a:prstGeom prst="rect">
              <a:avLst/>
            </a:prstGeom>
            <a:ln w="3175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13" name="Rectangle 1012"/>
            <p:cNvSpPr/>
            <p:nvPr/>
          </p:nvSpPr>
          <p:spPr>
            <a:xfrm>
              <a:off x="6715140" y="5000636"/>
              <a:ext cx="214314" cy="214314"/>
            </a:xfrm>
            <a:prstGeom prst="rect">
              <a:avLst/>
            </a:prstGeom>
            <a:ln w="3175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14" name="Rectangle 1013"/>
            <p:cNvSpPr/>
            <p:nvPr/>
          </p:nvSpPr>
          <p:spPr>
            <a:xfrm>
              <a:off x="5214942" y="5214950"/>
              <a:ext cx="214314" cy="214314"/>
            </a:xfrm>
            <a:prstGeom prst="rect">
              <a:avLst/>
            </a:prstGeom>
            <a:ln w="3175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15" name="Rectangle 1014"/>
            <p:cNvSpPr/>
            <p:nvPr/>
          </p:nvSpPr>
          <p:spPr>
            <a:xfrm>
              <a:off x="5429256" y="5214950"/>
              <a:ext cx="214314" cy="214314"/>
            </a:xfrm>
            <a:prstGeom prst="rect">
              <a:avLst/>
            </a:prstGeom>
            <a:ln w="3175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16" name="Rectangle 1015"/>
            <p:cNvSpPr/>
            <p:nvPr/>
          </p:nvSpPr>
          <p:spPr>
            <a:xfrm>
              <a:off x="5214942" y="5429264"/>
              <a:ext cx="214314" cy="214314"/>
            </a:xfrm>
            <a:prstGeom prst="rect">
              <a:avLst/>
            </a:prstGeom>
            <a:ln w="3175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17" name="Rectangle 1016"/>
            <p:cNvSpPr/>
            <p:nvPr/>
          </p:nvSpPr>
          <p:spPr>
            <a:xfrm>
              <a:off x="5429256" y="5429264"/>
              <a:ext cx="214314" cy="214314"/>
            </a:xfrm>
            <a:prstGeom prst="rect">
              <a:avLst/>
            </a:prstGeom>
            <a:ln w="3175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18" name="Rectangle 1017"/>
            <p:cNvSpPr/>
            <p:nvPr/>
          </p:nvSpPr>
          <p:spPr>
            <a:xfrm>
              <a:off x="5643570" y="5214950"/>
              <a:ext cx="214314" cy="214314"/>
            </a:xfrm>
            <a:prstGeom prst="rect">
              <a:avLst/>
            </a:prstGeom>
            <a:ln w="3175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19" name="Rectangle 1018"/>
            <p:cNvSpPr/>
            <p:nvPr/>
          </p:nvSpPr>
          <p:spPr>
            <a:xfrm>
              <a:off x="5857884" y="5214950"/>
              <a:ext cx="214314" cy="214314"/>
            </a:xfrm>
            <a:prstGeom prst="rect">
              <a:avLst/>
            </a:prstGeom>
            <a:ln w="3175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20" name="Rectangle 1019"/>
            <p:cNvSpPr/>
            <p:nvPr/>
          </p:nvSpPr>
          <p:spPr>
            <a:xfrm>
              <a:off x="5643570" y="5429264"/>
              <a:ext cx="214314" cy="214314"/>
            </a:xfrm>
            <a:prstGeom prst="rect">
              <a:avLst/>
            </a:prstGeom>
            <a:ln w="3175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21" name="Rectangle 1020"/>
            <p:cNvSpPr/>
            <p:nvPr/>
          </p:nvSpPr>
          <p:spPr>
            <a:xfrm>
              <a:off x="5857884" y="5429264"/>
              <a:ext cx="214314" cy="214314"/>
            </a:xfrm>
            <a:prstGeom prst="rect">
              <a:avLst/>
            </a:prstGeom>
            <a:ln w="3175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22" name="Rectangle 1021"/>
            <p:cNvSpPr/>
            <p:nvPr/>
          </p:nvSpPr>
          <p:spPr>
            <a:xfrm>
              <a:off x="5214942" y="5643578"/>
              <a:ext cx="214314" cy="214314"/>
            </a:xfrm>
            <a:prstGeom prst="rect">
              <a:avLst/>
            </a:prstGeom>
            <a:ln w="3175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23" name="Rectangle 1022"/>
            <p:cNvSpPr/>
            <p:nvPr/>
          </p:nvSpPr>
          <p:spPr>
            <a:xfrm>
              <a:off x="5429256" y="5643578"/>
              <a:ext cx="214314" cy="214314"/>
            </a:xfrm>
            <a:prstGeom prst="rect">
              <a:avLst/>
            </a:prstGeom>
            <a:ln w="3175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24" name="Rectangle 1023"/>
            <p:cNvSpPr/>
            <p:nvPr/>
          </p:nvSpPr>
          <p:spPr>
            <a:xfrm>
              <a:off x="5214942" y="5857892"/>
              <a:ext cx="214314" cy="214314"/>
            </a:xfrm>
            <a:prstGeom prst="rect">
              <a:avLst/>
            </a:prstGeom>
            <a:ln w="3175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25" name="Rectangle 1024"/>
            <p:cNvSpPr/>
            <p:nvPr/>
          </p:nvSpPr>
          <p:spPr>
            <a:xfrm>
              <a:off x="5429256" y="5857892"/>
              <a:ext cx="214314" cy="214314"/>
            </a:xfrm>
            <a:prstGeom prst="rect">
              <a:avLst/>
            </a:prstGeom>
            <a:ln w="3175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26" name="Rectangle 1025"/>
            <p:cNvSpPr/>
            <p:nvPr/>
          </p:nvSpPr>
          <p:spPr>
            <a:xfrm>
              <a:off x="5643570" y="5643578"/>
              <a:ext cx="214314" cy="214314"/>
            </a:xfrm>
            <a:prstGeom prst="rect">
              <a:avLst/>
            </a:prstGeom>
            <a:ln w="3175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27" name="Rectangle 1026"/>
            <p:cNvSpPr/>
            <p:nvPr/>
          </p:nvSpPr>
          <p:spPr>
            <a:xfrm>
              <a:off x="5857884" y="5643578"/>
              <a:ext cx="214314" cy="214314"/>
            </a:xfrm>
            <a:prstGeom prst="rect">
              <a:avLst/>
            </a:prstGeom>
            <a:ln w="3175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28" name="Rectangle 1027"/>
            <p:cNvSpPr/>
            <p:nvPr/>
          </p:nvSpPr>
          <p:spPr>
            <a:xfrm>
              <a:off x="5643570" y="5857892"/>
              <a:ext cx="214314" cy="214314"/>
            </a:xfrm>
            <a:prstGeom prst="rect">
              <a:avLst/>
            </a:prstGeom>
            <a:ln w="3175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29" name="Rectangle 1028"/>
            <p:cNvSpPr/>
            <p:nvPr/>
          </p:nvSpPr>
          <p:spPr>
            <a:xfrm>
              <a:off x="5857884" y="5857892"/>
              <a:ext cx="214314" cy="214314"/>
            </a:xfrm>
            <a:prstGeom prst="rect">
              <a:avLst/>
            </a:prstGeom>
            <a:ln w="3175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30" name="Rectangle 1029"/>
            <p:cNvSpPr/>
            <p:nvPr/>
          </p:nvSpPr>
          <p:spPr>
            <a:xfrm>
              <a:off x="6072198" y="5214950"/>
              <a:ext cx="214314" cy="214314"/>
            </a:xfrm>
            <a:prstGeom prst="rect">
              <a:avLst/>
            </a:prstGeom>
            <a:ln w="3175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31" name="Rectangle 1030"/>
            <p:cNvSpPr/>
            <p:nvPr/>
          </p:nvSpPr>
          <p:spPr>
            <a:xfrm>
              <a:off x="6286512" y="5214950"/>
              <a:ext cx="214314" cy="214314"/>
            </a:xfrm>
            <a:prstGeom prst="rect">
              <a:avLst/>
            </a:prstGeom>
            <a:ln w="3175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32" name="Rectangle 1031"/>
            <p:cNvSpPr/>
            <p:nvPr/>
          </p:nvSpPr>
          <p:spPr>
            <a:xfrm>
              <a:off x="6072198" y="5429264"/>
              <a:ext cx="214314" cy="214314"/>
            </a:xfrm>
            <a:prstGeom prst="rect">
              <a:avLst/>
            </a:prstGeom>
            <a:ln w="3175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33" name="Rectangle 1032"/>
            <p:cNvSpPr/>
            <p:nvPr/>
          </p:nvSpPr>
          <p:spPr>
            <a:xfrm>
              <a:off x="6286512" y="5429264"/>
              <a:ext cx="214314" cy="214314"/>
            </a:xfrm>
            <a:prstGeom prst="rect">
              <a:avLst/>
            </a:prstGeom>
            <a:ln w="3175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34" name="Rectangle 1033"/>
            <p:cNvSpPr/>
            <p:nvPr/>
          </p:nvSpPr>
          <p:spPr>
            <a:xfrm>
              <a:off x="6500826" y="5214950"/>
              <a:ext cx="214314" cy="214314"/>
            </a:xfrm>
            <a:prstGeom prst="rect">
              <a:avLst/>
            </a:prstGeom>
            <a:ln w="3175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35" name="Rectangle 1034"/>
            <p:cNvSpPr/>
            <p:nvPr/>
          </p:nvSpPr>
          <p:spPr>
            <a:xfrm>
              <a:off x="6715140" y="5214950"/>
              <a:ext cx="214314" cy="214314"/>
            </a:xfrm>
            <a:prstGeom prst="rect">
              <a:avLst/>
            </a:prstGeom>
            <a:ln w="3175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36" name="Rectangle 1035"/>
            <p:cNvSpPr/>
            <p:nvPr/>
          </p:nvSpPr>
          <p:spPr>
            <a:xfrm>
              <a:off x="6500826" y="5429264"/>
              <a:ext cx="214314" cy="214314"/>
            </a:xfrm>
            <a:prstGeom prst="rect">
              <a:avLst/>
            </a:prstGeom>
            <a:ln w="3175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37" name="Rectangle 1036"/>
            <p:cNvSpPr/>
            <p:nvPr/>
          </p:nvSpPr>
          <p:spPr>
            <a:xfrm>
              <a:off x="6715140" y="5429264"/>
              <a:ext cx="214314" cy="214314"/>
            </a:xfrm>
            <a:prstGeom prst="rect">
              <a:avLst/>
            </a:prstGeom>
            <a:ln w="3175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38" name="Rectangle 1037"/>
            <p:cNvSpPr/>
            <p:nvPr/>
          </p:nvSpPr>
          <p:spPr>
            <a:xfrm>
              <a:off x="6072198" y="5643578"/>
              <a:ext cx="214314" cy="214314"/>
            </a:xfrm>
            <a:prstGeom prst="rect">
              <a:avLst/>
            </a:prstGeom>
            <a:ln w="3175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39" name="Rectangle 1038"/>
            <p:cNvSpPr/>
            <p:nvPr/>
          </p:nvSpPr>
          <p:spPr>
            <a:xfrm>
              <a:off x="6286512" y="5643578"/>
              <a:ext cx="214314" cy="214314"/>
            </a:xfrm>
            <a:prstGeom prst="rect">
              <a:avLst/>
            </a:prstGeom>
            <a:ln w="3175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40" name="Rectangle 1039"/>
            <p:cNvSpPr/>
            <p:nvPr/>
          </p:nvSpPr>
          <p:spPr>
            <a:xfrm>
              <a:off x="6072198" y="5857892"/>
              <a:ext cx="214314" cy="214314"/>
            </a:xfrm>
            <a:prstGeom prst="rect">
              <a:avLst/>
            </a:prstGeom>
            <a:ln w="3175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41" name="Rectangle 1040"/>
            <p:cNvSpPr/>
            <p:nvPr/>
          </p:nvSpPr>
          <p:spPr>
            <a:xfrm>
              <a:off x="6286512" y="5857892"/>
              <a:ext cx="214314" cy="214314"/>
            </a:xfrm>
            <a:prstGeom prst="rect">
              <a:avLst/>
            </a:prstGeom>
            <a:ln w="3175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42" name="Rectangle 1041"/>
            <p:cNvSpPr/>
            <p:nvPr/>
          </p:nvSpPr>
          <p:spPr>
            <a:xfrm>
              <a:off x="6500826" y="5643578"/>
              <a:ext cx="214314" cy="214314"/>
            </a:xfrm>
            <a:prstGeom prst="rect">
              <a:avLst/>
            </a:prstGeom>
            <a:ln w="3175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43" name="Rectangle 1042"/>
            <p:cNvSpPr/>
            <p:nvPr/>
          </p:nvSpPr>
          <p:spPr>
            <a:xfrm>
              <a:off x="6715140" y="5643578"/>
              <a:ext cx="214314" cy="214314"/>
            </a:xfrm>
            <a:prstGeom prst="rect">
              <a:avLst/>
            </a:prstGeom>
            <a:ln w="3175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44" name="Rectangle 1043"/>
            <p:cNvSpPr/>
            <p:nvPr/>
          </p:nvSpPr>
          <p:spPr>
            <a:xfrm>
              <a:off x="6500826" y="5857892"/>
              <a:ext cx="214314" cy="214314"/>
            </a:xfrm>
            <a:prstGeom prst="rect">
              <a:avLst/>
            </a:prstGeom>
            <a:ln w="3175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45" name="Rectangle 1044"/>
            <p:cNvSpPr/>
            <p:nvPr/>
          </p:nvSpPr>
          <p:spPr>
            <a:xfrm>
              <a:off x="6715140" y="5857892"/>
              <a:ext cx="214314" cy="214314"/>
            </a:xfrm>
            <a:prstGeom prst="rect">
              <a:avLst/>
            </a:prstGeom>
            <a:ln w="3175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058" name="Right Triangle 1057"/>
          <p:cNvSpPr/>
          <p:nvPr/>
        </p:nvSpPr>
        <p:spPr>
          <a:xfrm rot="18162769">
            <a:off x="5849332" y="3053367"/>
            <a:ext cx="1517302" cy="2336716"/>
          </a:xfrm>
          <a:prstGeom prst="rtTriangl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59" name="Right Triangle 1058"/>
          <p:cNvSpPr/>
          <p:nvPr/>
        </p:nvSpPr>
        <p:spPr>
          <a:xfrm>
            <a:off x="5214942" y="4214818"/>
            <a:ext cx="1928826" cy="1285884"/>
          </a:xfrm>
          <a:prstGeom prst="rtTriangl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061" name="Right Triangle 1060"/>
          <p:cNvSpPr/>
          <p:nvPr/>
        </p:nvSpPr>
        <p:spPr>
          <a:xfrm flipH="1">
            <a:off x="7143768" y="4214818"/>
            <a:ext cx="857256" cy="1285884"/>
          </a:xfrm>
          <a:prstGeom prst="rtTriangl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62" name="TextBox 1061"/>
          <p:cNvSpPr txBox="1"/>
          <p:nvPr/>
        </p:nvSpPr>
        <p:spPr>
          <a:xfrm>
            <a:off x="5000628" y="1142984"/>
            <a:ext cx="371477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i="1" dirty="0" smtClean="0"/>
              <a:t>2)Рассмотрим вариант , когда прямоугольный треугольник находится под углом.</a:t>
            </a:r>
            <a:endParaRPr lang="ru-RU" i="1" dirty="0"/>
          </a:p>
        </p:txBody>
      </p:sp>
      <p:sp>
        <p:nvSpPr>
          <p:cNvPr id="1063" name="TextBox 1062"/>
          <p:cNvSpPr txBox="1"/>
          <p:nvPr/>
        </p:nvSpPr>
        <p:spPr>
          <a:xfrm>
            <a:off x="1285852" y="4000504"/>
            <a:ext cx="33575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i="1" dirty="0" smtClean="0"/>
              <a:t>Первый способ решения:</a:t>
            </a:r>
            <a:endParaRPr lang="ru-RU" i="1" dirty="0"/>
          </a:p>
        </p:txBody>
      </p:sp>
      <p:sp>
        <p:nvSpPr>
          <p:cNvPr id="1064" name="TextBox 1063"/>
          <p:cNvSpPr txBox="1"/>
          <p:nvPr/>
        </p:nvSpPr>
        <p:spPr>
          <a:xfrm>
            <a:off x="6000760" y="4500570"/>
            <a:ext cx="2143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а</a:t>
            </a:r>
            <a:endParaRPr lang="ru-RU" dirty="0"/>
          </a:p>
        </p:txBody>
      </p:sp>
      <p:sp>
        <p:nvSpPr>
          <p:cNvPr id="1065" name="TextBox 1064"/>
          <p:cNvSpPr txBox="1"/>
          <p:nvPr/>
        </p:nvSpPr>
        <p:spPr>
          <a:xfrm>
            <a:off x="7358082" y="4572008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b</a:t>
            </a:r>
            <a:endParaRPr lang="ru-RU" dirty="0"/>
          </a:p>
        </p:txBody>
      </p:sp>
      <p:sp>
        <p:nvSpPr>
          <p:cNvPr id="1066" name="TextBox 1065"/>
          <p:cNvSpPr txBox="1"/>
          <p:nvPr/>
        </p:nvSpPr>
        <p:spPr>
          <a:xfrm>
            <a:off x="6500826" y="4143380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</a:t>
            </a:r>
            <a:endParaRPr lang="ru-RU" dirty="0"/>
          </a:p>
        </p:txBody>
      </p:sp>
      <p:sp>
        <p:nvSpPr>
          <p:cNvPr id="1067" name="TextBox 1066"/>
          <p:cNvSpPr txBox="1"/>
          <p:nvPr/>
        </p:nvSpPr>
        <p:spPr>
          <a:xfrm>
            <a:off x="5143504" y="4714884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</a:t>
            </a:r>
            <a:endParaRPr lang="ru-RU" dirty="0"/>
          </a:p>
        </p:txBody>
      </p:sp>
      <p:sp>
        <p:nvSpPr>
          <p:cNvPr id="1068" name="TextBox 1067"/>
          <p:cNvSpPr txBox="1"/>
          <p:nvPr/>
        </p:nvSpPr>
        <p:spPr>
          <a:xfrm>
            <a:off x="5786446" y="5214950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</a:t>
            </a:r>
            <a:endParaRPr lang="ru-RU" dirty="0"/>
          </a:p>
        </p:txBody>
      </p:sp>
      <p:sp>
        <p:nvSpPr>
          <p:cNvPr id="1069" name="TextBox 1068"/>
          <p:cNvSpPr txBox="1"/>
          <p:nvPr/>
        </p:nvSpPr>
        <p:spPr>
          <a:xfrm>
            <a:off x="7500958" y="5214950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</a:t>
            </a:r>
            <a:endParaRPr lang="ru-RU" dirty="0"/>
          </a:p>
        </p:txBody>
      </p:sp>
      <p:sp>
        <p:nvSpPr>
          <p:cNvPr id="1070" name="TextBox 1069"/>
          <p:cNvSpPr txBox="1"/>
          <p:nvPr/>
        </p:nvSpPr>
        <p:spPr>
          <a:xfrm>
            <a:off x="7786710" y="4786322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k</a:t>
            </a:r>
            <a:endParaRPr lang="ru-RU" dirty="0"/>
          </a:p>
        </p:txBody>
      </p:sp>
      <p:sp>
        <p:nvSpPr>
          <p:cNvPr id="107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74" name="Rectangle 3"/>
          <p:cNvSpPr>
            <a:spLocks noChangeArrowheads="1"/>
          </p:cNvSpPr>
          <p:nvPr/>
        </p:nvSpPr>
        <p:spPr bwMode="auto">
          <a:xfrm>
            <a:off x="0" y="10096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75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76" name="Picture 4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428860" y="3214686"/>
            <a:ext cx="723900" cy="428625"/>
          </a:xfrm>
          <a:prstGeom prst="rect">
            <a:avLst/>
          </a:prstGeom>
          <a:noFill/>
        </p:spPr>
      </p:pic>
      <p:sp>
        <p:nvSpPr>
          <p:cNvPr id="1077" name="Rectangle 6"/>
          <p:cNvSpPr>
            <a:spLocks noChangeArrowheads="1"/>
          </p:cNvSpPr>
          <p:nvPr/>
        </p:nvSpPr>
        <p:spPr bwMode="auto">
          <a:xfrm>
            <a:off x="0" y="8858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078" name="Picture 4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500166" y="4643446"/>
            <a:ext cx="723900" cy="428625"/>
          </a:xfrm>
          <a:prstGeom prst="rect">
            <a:avLst/>
          </a:prstGeom>
          <a:noFill/>
        </p:spPr>
      </p:pic>
      <p:sp>
        <p:nvSpPr>
          <p:cNvPr id="1079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80" name="Picture 7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571736" y="4500570"/>
            <a:ext cx="1047750" cy="295275"/>
          </a:xfrm>
          <a:prstGeom prst="rect">
            <a:avLst/>
          </a:prstGeom>
          <a:noFill/>
        </p:spPr>
      </p:pic>
      <p:sp>
        <p:nvSpPr>
          <p:cNvPr id="1081" name="Rectangle 9"/>
          <p:cNvSpPr>
            <a:spLocks noChangeArrowheads="1"/>
          </p:cNvSpPr>
          <p:nvPr/>
        </p:nvSpPr>
        <p:spPr bwMode="auto">
          <a:xfrm>
            <a:off x="0" y="7524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82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83" name="Picture 10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571736" y="4857760"/>
            <a:ext cx="1076325" cy="266700"/>
          </a:xfrm>
          <a:prstGeom prst="rect">
            <a:avLst/>
          </a:prstGeom>
          <a:noFill/>
        </p:spPr>
      </p:pic>
      <p:sp>
        <p:nvSpPr>
          <p:cNvPr id="1084" name="Rectangle 12"/>
          <p:cNvSpPr>
            <a:spLocks noChangeArrowheads="1"/>
          </p:cNvSpPr>
          <p:nvPr/>
        </p:nvSpPr>
        <p:spPr bwMode="auto">
          <a:xfrm>
            <a:off x="0" y="266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/>
            </a:r>
            <a:br>
              <a:rPr kumimoji="0" lang="ru-RU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85" name="TextBox 1084"/>
          <p:cNvSpPr txBox="1"/>
          <p:nvPr/>
        </p:nvSpPr>
        <p:spPr>
          <a:xfrm>
            <a:off x="1285852" y="5357826"/>
            <a:ext cx="26388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i="1" dirty="0" smtClean="0"/>
              <a:t>Второй способ решения:</a:t>
            </a:r>
          </a:p>
        </p:txBody>
      </p:sp>
      <p:sp>
        <p:nvSpPr>
          <p:cNvPr id="1086" name="Rectangle 1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87" name="Picture 13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643042" y="5786454"/>
            <a:ext cx="1743075" cy="428625"/>
          </a:xfrm>
          <a:prstGeom prst="rect">
            <a:avLst/>
          </a:prstGeom>
          <a:noFill/>
        </p:spPr>
      </p:pic>
      <p:sp>
        <p:nvSpPr>
          <p:cNvPr id="1088" name="Rectangle 15"/>
          <p:cNvSpPr>
            <a:spLocks noChangeArrowheads="1"/>
          </p:cNvSpPr>
          <p:nvPr/>
        </p:nvSpPr>
        <p:spPr bwMode="auto">
          <a:xfrm>
            <a:off x="0" y="8858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50" name="Стрелка влево 549"/>
          <p:cNvSpPr/>
          <p:nvPr/>
        </p:nvSpPr>
        <p:spPr>
          <a:xfrm>
            <a:off x="4786314" y="857232"/>
            <a:ext cx="1071570" cy="285752"/>
          </a:xfrm>
          <a:prstGeom prst="left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51" name="Стрелка вниз 550"/>
          <p:cNvSpPr/>
          <p:nvPr/>
        </p:nvSpPr>
        <p:spPr>
          <a:xfrm>
            <a:off x="6429388" y="2143116"/>
            <a:ext cx="642942" cy="571504"/>
          </a:xfrm>
          <a:prstGeom prst="down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52" name="TextBox 551"/>
          <p:cNvSpPr txBox="1"/>
          <p:nvPr/>
        </p:nvSpPr>
        <p:spPr>
          <a:xfrm>
            <a:off x="2071670" y="3214686"/>
            <a:ext cx="3577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1)</a:t>
            </a:r>
            <a:endParaRPr lang="ru-RU" dirty="0"/>
          </a:p>
        </p:txBody>
      </p:sp>
      <p:sp>
        <p:nvSpPr>
          <p:cNvPr id="553" name="TextBox 552"/>
          <p:cNvSpPr txBox="1"/>
          <p:nvPr/>
        </p:nvSpPr>
        <p:spPr>
          <a:xfrm>
            <a:off x="1000100" y="4000504"/>
            <a:ext cx="3722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2)</a:t>
            </a:r>
            <a:endParaRPr lang="ru-RU" dirty="0"/>
          </a:p>
        </p:txBody>
      </p:sp>
      <p:sp>
        <p:nvSpPr>
          <p:cNvPr id="554" name="TextBox 553"/>
          <p:cNvSpPr txBox="1"/>
          <p:nvPr/>
        </p:nvSpPr>
        <p:spPr>
          <a:xfrm>
            <a:off x="1071538" y="6211669"/>
            <a:ext cx="53867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(рассматривается разность площадей </a:t>
            </a:r>
          </a:p>
          <a:p>
            <a:r>
              <a:rPr lang="ru-RU" dirty="0" smtClean="0"/>
              <a:t>прямоугольник и 2х прямоугольных треугольников)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2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2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2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4" dur="1000"/>
                                        <p:tgtEl>
                                          <p:spTgt spid="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1000"/>
                                        <p:tgtEl>
                                          <p:spTgt spid="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0" dur="1000"/>
                                        <p:tgtEl>
                                          <p:spTgt spid="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5" dur="2000"/>
                                        <p:tgtEl>
                                          <p:spTgt spid="2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" dur="500"/>
                                        <p:tgtEl>
                                          <p:spTgt spid="5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0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0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0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0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5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5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8" dur="1000"/>
                                        <p:tgtEl>
                                          <p:spTgt spid="10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3" dur="500"/>
                                        <p:tgtEl>
                                          <p:spTgt spid="1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0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10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10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3" dur="500"/>
                                        <p:tgtEl>
                                          <p:spTgt spid="5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9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7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80" dur="1000"/>
                                        <p:tgtEl>
                                          <p:spTgt spid="10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8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1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85" dur="1000"/>
                                        <p:tgtEl>
                                          <p:spTgt spid="10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9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7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9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2" dur="1000"/>
                                        <p:tgtEl>
                                          <p:spTgt spid="10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9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8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9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7" dur="1000"/>
                                        <p:tgtEl>
                                          <p:spTgt spid="10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0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4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0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02" dur="1000"/>
                                        <p:tgtEl>
                                          <p:spTgt spid="10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0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6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0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07" dur="1000"/>
                                        <p:tgtEl>
                                          <p:spTgt spid="10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1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1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12" dur="1000"/>
                                        <p:tgtEl>
                                          <p:spTgt spid="10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1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9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1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17" dur="1000"/>
                                        <p:tgtEl>
                                          <p:spTgt spid="10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2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0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2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22" dur="1000"/>
                                        <p:tgtEl>
                                          <p:spTgt spid="10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10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10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1" dur="500" fill="hold"/>
                                        <p:tgtEl>
                                          <p:spTgt spid="10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2" dur="500" fill="hold"/>
                                        <p:tgtEl>
                                          <p:spTgt spid="10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5" dur="500" fill="hold"/>
                                        <p:tgtEl>
                                          <p:spTgt spid="10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6" dur="500" fill="hold"/>
                                        <p:tgtEl>
                                          <p:spTgt spid="10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1" dur="1000" fill="hold"/>
                                        <p:tgtEl>
                                          <p:spTgt spid="10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1000" fill="hold"/>
                                        <p:tgtEl>
                                          <p:spTgt spid="10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3" dur="1000"/>
                                        <p:tgtEl>
                                          <p:spTgt spid="10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8" dur="500" fill="hold"/>
                                        <p:tgtEl>
                                          <p:spTgt spid="10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9" dur="500" fill="hold"/>
                                        <p:tgtEl>
                                          <p:spTgt spid="10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4" dur="1000"/>
                                        <p:tgtEl>
                                          <p:spTgt spid="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0" grpId="0" animBg="1"/>
      <p:bldP spid="261" grpId="0"/>
      <p:bldP spid="264" grpId="0" animBg="1"/>
      <p:bldP spid="267" grpId="0"/>
      <p:bldP spid="268" grpId="0"/>
      <p:bldP spid="269" grpId="0"/>
      <p:bldP spid="1058" grpId="0" animBg="1"/>
      <p:bldP spid="1059" grpId="0" animBg="1"/>
      <p:bldP spid="1061" grpId="0" animBg="1"/>
      <p:bldP spid="1064" grpId="0"/>
      <p:bldP spid="1065" grpId="0"/>
      <p:bldP spid="1066" grpId="0"/>
      <p:bldP spid="1067" grpId="0"/>
      <p:bldP spid="1068" grpId="0"/>
      <p:bldP spid="1069" grpId="0"/>
      <p:bldP spid="1070" grpId="0"/>
      <p:bldP spid="1085" grpId="0"/>
      <p:bldP spid="550" grpId="0" animBg="1"/>
      <p:bldP spid="551" grpId="0" animBg="1"/>
      <p:bldP spid="552" grpId="0"/>
      <p:bldP spid="553" grpId="0"/>
      <p:bldP spid="55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928926" y="28572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Rectangle 4"/>
          <p:cNvSpPr/>
          <p:nvPr/>
        </p:nvSpPr>
        <p:spPr>
          <a:xfrm>
            <a:off x="3143240" y="28572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Rectangle 5"/>
          <p:cNvSpPr/>
          <p:nvPr/>
        </p:nvSpPr>
        <p:spPr>
          <a:xfrm>
            <a:off x="2928926" y="50004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Rectangle 6"/>
          <p:cNvSpPr/>
          <p:nvPr/>
        </p:nvSpPr>
        <p:spPr>
          <a:xfrm>
            <a:off x="3143240" y="50004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Rectangle 7"/>
          <p:cNvSpPr/>
          <p:nvPr/>
        </p:nvSpPr>
        <p:spPr>
          <a:xfrm>
            <a:off x="3357554" y="28572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Rectangle 8"/>
          <p:cNvSpPr/>
          <p:nvPr/>
        </p:nvSpPr>
        <p:spPr>
          <a:xfrm>
            <a:off x="3571868" y="28572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Rectangle 9"/>
          <p:cNvSpPr/>
          <p:nvPr/>
        </p:nvSpPr>
        <p:spPr>
          <a:xfrm>
            <a:off x="3357554" y="50004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Rectangle 10"/>
          <p:cNvSpPr/>
          <p:nvPr/>
        </p:nvSpPr>
        <p:spPr>
          <a:xfrm>
            <a:off x="3571868" y="50004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Rectangle 11"/>
          <p:cNvSpPr/>
          <p:nvPr/>
        </p:nvSpPr>
        <p:spPr>
          <a:xfrm>
            <a:off x="2928926" y="71435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Rectangle 12"/>
          <p:cNvSpPr/>
          <p:nvPr/>
        </p:nvSpPr>
        <p:spPr>
          <a:xfrm>
            <a:off x="3143240" y="71435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Rectangle 13"/>
          <p:cNvSpPr/>
          <p:nvPr/>
        </p:nvSpPr>
        <p:spPr>
          <a:xfrm>
            <a:off x="2928926" y="92867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Rectangle 14"/>
          <p:cNvSpPr/>
          <p:nvPr/>
        </p:nvSpPr>
        <p:spPr>
          <a:xfrm>
            <a:off x="3143240" y="92867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Rectangle 15"/>
          <p:cNvSpPr/>
          <p:nvPr/>
        </p:nvSpPr>
        <p:spPr>
          <a:xfrm>
            <a:off x="3357554" y="71435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Rectangle 16"/>
          <p:cNvSpPr/>
          <p:nvPr/>
        </p:nvSpPr>
        <p:spPr>
          <a:xfrm>
            <a:off x="3571868" y="71435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Rectangle 17"/>
          <p:cNvSpPr/>
          <p:nvPr/>
        </p:nvSpPr>
        <p:spPr>
          <a:xfrm>
            <a:off x="3357554" y="92867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Rectangle 18"/>
          <p:cNvSpPr/>
          <p:nvPr/>
        </p:nvSpPr>
        <p:spPr>
          <a:xfrm>
            <a:off x="3571868" y="92867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Rectangle 19"/>
          <p:cNvSpPr/>
          <p:nvPr/>
        </p:nvSpPr>
        <p:spPr>
          <a:xfrm>
            <a:off x="3786182" y="28572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Rectangle 20"/>
          <p:cNvSpPr/>
          <p:nvPr/>
        </p:nvSpPr>
        <p:spPr>
          <a:xfrm>
            <a:off x="4000496" y="28572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Rectangle 21"/>
          <p:cNvSpPr/>
          <p:nvPr/>
        </p:nvSpPr>
        <p:spPr>
          <a:xfrm>
            <a:off x="3786182" y="50004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Rectangle 22"/>
          <p:cNvSpPr/>
          <p:nvPr/>
        </p:nvSpPr>
        <p:spPr>
          <a:xfrm>
            <a:off x="4000496" y="50004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Rectangle 23"/>
          <p:cNvSpPr/>
          <p:nvPr/>
        </p:nvSpPr>
        <p:spPr>
          <a:xfrm>
            <a:off x="4214810" y="28572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Rectangle 24"/>
          <p:cNvSpPr/>
          <p:nvPr/>
        </p:nvSpPr>
        <p:spPr>
          <a:xfrm>
            <a:off x="4429124" y="28572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Rectangle 25"/>
          <p:cNvSpPr/>
          <p:nvPr/>
        </p:nvSpPr>
        <p:spPr>
          <a:xfrm>
            <a:off x="4214810" y="50004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Rectangle 26"/>
          <p:cNvSpPr/>
          <p:nvPr/>
        </p:nvSpPr>
        <p:spPr>
          <a:xfrm>
            <a:off x="4429124" y="50004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Rectangle 27"/>
          <p:cNvSpPr/>
          <p:nvPr/>
        </p:nvSpPr>
        <p:spPr>
          <a:xfrm>
            <a:off x="3786182" y="71435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Rectangle 28"/>
          <p:cNvSpPr/>
          <p:nvPr/>
        </p:nvSpPr>
        <p:spPr>
          <a:xfrm>
            <a:off x="4000496" y="71435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Rectangle 29"/>
          <p:cNvSpPr/>
          <p:nvPr/>
        </p:nvSpPr>
        <p:spPr>
          <a:xfrm>
            <a:off x="3786182" y="92867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Rectangle 30"/>
          <p:cNvSpPr/>
          <p:nvPr/>
        </p:nvSpPr>
        <p:spPr>
          <a:xfrm>
            <a:off x="4000496" y="92867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Rectangle 31"/>
          <p:cNvSpPr/>
          <p:nvPr/>
        </p:nvSpPr>
        <p:spPr>
          <a:xfrm>
            <a:off x="4214810" y="71435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Rectangle 32"/>
          <p:cNvSpPr/>
          <p:nvPr/>
        </p:nvSpPr>
        <p:spPr>
          <a:xfrm>
            <a:off x="4429124" y="71435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Rectangle 33"/>
          <p:cNvSpPr/>
          <p:nvPr/>
        </p:nvSpPr>
        <p:spPr>
          <a:xfrm>
            <a:off x="4214810" y="92867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Rectangle 34"/>
          <p:cNvSpPr/>
          <p:nvPr/>
        </p:nvSpPr>
        <p:spPr>
          <a:xfrm>
            <a:off x="4429124" y="92867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Rectangle 35"/>
          <p:cNvSpPr/>
          <p:nvPr/>
        </p:nvSpPr>
        <p:spPr>
          <a:xfrm>
            <a:off x="2928926" y="114298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Rectangle 36"/>
          <p:cNvSpPr/>
          <p:nvPr/>
        </p:nvSpPr>
        <p:spPr>
          <a:xfrm>
            <a:off x="3143240" y="114298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Rectangle 37"/>
          <p:cNvSpPr/>
          <p:nvPr/>
        </p:nvSpPr>
        <p:spPr>
          <a:xfrm>
            <a:off x="2928926" y="135729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Rectangle 38"/>
          <p:cNvSpPr/>
          <p:nvPr/>
        </p:nvSpPr>
        <p:spPr>
          <a:xfrm>
            <a:off x="3143240" y="135729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Rectangle 39"/>
          <p:cNvSpPr/>
          <p:nvPr/>
        </p:nvSpPr>
        <p:spPr>
          <a:xfrm>
            <a:off x="3357554" y="114298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Rectangle 40"/>
          <p:cNvSpPr/>
          <p:nvPr/>
        </p:nvSpPr>
        <p:spPr>
          <a:xfrm>
            <a:off x="3571868" y="114298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2" name="Rectangle 41"/>
          <p:cNvSpPr/>
          <p:nvPr/>
        </p:nvSpPr>
        <p:spPr>
          <a:xfrm>
            <a:off x="3357554" y="135729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3" name="Rectangle 42"/>
          <p:cNvSpPr/>
          <p:nvPr/>
        </p:nvSpPr>
        <p:spPr>
          <a:xfrm>
            <a:off x="3571868" y="135729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" name="Rectangle 43"/>
          <p:cNvSpPr/>
          <p:nvPr/>
        </p:nvSpPr>
        <p:spPr>
          <a:xfrm>
            <a:off x="2928926" y="157161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5" name="Rectangle 44"/>
          <p:cNvSpPr/>
          <p:nvPr/>
        </p:nvSpPr>
        <p:spPr>
          <a:xfrm>
            <a:off x="3143240" y="157161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6" name="Rectangle 45"/>
          <p:cNvSpPr/>
          <p:nvPr/>
        </p:nvSpPr>
        <p:spPr>
          <a:xfrm>
            <a:off x="2928926" y="178592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7" name="Rectangle 46"/>
          <p:cNvSpPr/>
          <p:nvPr/>
        </p:nvSpPr>
        <p:spPr>
          <a:xfrm>
            <a:off x="3143240" y="178592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8" name="Rectangle 47"/>
          <p:cNvSpPr/>
          <p:nvPr/>
        </p:nvSpPr>
        <p:spPr>
          <a:xfrm>
            <a:off x="3357554" y="157161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9" name="Rectangle 48"/>
          <p:cNvSpPr/>
          <p:nvPr/>
        </p:nvSpPr>
        <p:spPr>
          <a:xfrm>
            <a:off x="3571868" y="157161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0" name="Rectangle 49"/>
          <p:cNvSpPr/>
          <p:nvPr/>
        </p:nvSpPr>
        <p:spPr>
          <a:xfrm>
            <a:off x="3357554" y="178592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1" name="Rectangle 50"/>
          <p:cNvSpPr/>
          <p:nvPr/>
        </p:nvSpPr>
        <p:spPr>
          <a:xfrm>
            <a:off x="3571868" y="178592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2" name="Rectangle 51"/>
          <p:cNvSpPr/>
          <p:nvPr/>
        </p:nvSpPr>
        <p:spPr>
          <a:xfrm>
            <a:off x="3786182" y="114298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3" name="Rectangle 52"/>
          <p:cNvSpPr/>
          <p:nvPr/>
        </p:nvSpPr>
        <p:spPr>
          <a:xfrm>
            <a:off x="4000496" y="114298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4" name="Rectangle 53"/>
          <p:cNvSpPr/>
          <p:nvPr/>
        </p:nvSpPr>
        <p:spPr>
          <a:xfrm>
            <a:off x="3786182" y="135729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5" name="Rectangle 54"/>
          <p:cNvSpPr/>
          <p:nvPr/>
        </p:nvSpPr>
        <p:spPr>
          <a:xfrm>
            <a:off x="4000496" y="135729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6" name="Rectangle 55"/>
          <p:cNvSpPr/>
          <p:nvPr/>
        </p:nvSpPr>
        <p:spPr>
          <a:xfrm>
            <a:off x="4214810" y="114298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7" name="Rectangle 56"/>
          <p:cNvSpPr/>
          <p:nvPr/>
        </p:nvSpPr>
        <p:spPr>
          <a:xfrm>
            <a:off x="4429124" y="114298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8" name="Rectangle 57"/>
          <p:cNvSpPr/>
          <p:nvPr/>
        </p:nvSpPr>
        <p:spPr>
          <a:xfrm>
            <a:off x="4214810" y="135729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9" name="Rectangle 58"/>
          <p:cNvSpPr/>
          <p:nvPr/>
        </p:nvSpPr>
        <p:spPr>
          <a:xfrm>
            <a:off x="4429124" y="135729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0" name="Rectangle 59"/>
          <p:cNvSpPr/>
          <p:nvPr/>
        </p:nvSpPr>
        <p:spPr>
          <a:xfrm>
            <a:off x="3786182" y="157161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1" name="Rectangle 60"/>
          <p:cNvSpPr/>
          <p:nvPr/>
        </p:nvSpPr>
        <p:spPr>
          <a:xfrm>
            <a:off x="4000496" y="157161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2" name="Rectangle 61"/>
          <p:cNvSpPr/>
          <p:nvPr/>
        </p:nvSpPr>
        <p:spPr>
          <a:xfrm>
            <a:off x="3786182" y="178592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3" name="Rectangle 62"/>
          <p:cNvSpPr/>
          <p:nvPr/>
        </p:nvSpPr>
        <p:spPr>
          <a:xfrm>
            <a:off x="4000496" y="178592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4" name="Rectangle 63"/>
          <p:cNvSpPr/>
          <p:nvPr/>
        </p:nvSpPr>
        <p:spPr>
          <a:xfrm>
            <a:off x="4214810" y="157161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5" name="Rectangle 64"/>
          <p:cNvSpPr/>
          <p:nvPr/>
        </p:nvSpPr>
        <p:spPr>
          <a:xfrm>
            <a:off x="4429124" y="157161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6" name="Rectangle 65"/>
          <p:cNvSpPr/>
          <p:nvPr/>
        </p:nvSpPr>
        <p:spPr>
          <a:xfrm>
            <a:off x="4214810" y="178592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7" name="Rectangle 66"/>
          <p:cNvSpPr/>
          <p:nvPr/>
        </p:nvSpPr>
        <p:spPr>
          <a:xfrm>
            <a:off x="4429124" y="178592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8" name="Rectangle 67"/>
          <p:cNvSpPr/>
          <p:nvPr/>
        </p:nvSpPr>
        <p:spPr>
          <a:xfrm>
            <a:off x="2928926" y="200024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9" name="Rectangle 68"/>
          <p:cNvSpPr/>
          <p:nvPr/>
        </p:nvSpPr>
        <p:spPr>
          <a:xfrm>
            <a:off x="3143240" y="200024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0" name="Rectangle 69"/>
          <p:cNvSpPr/>
          <p:nvPr/>
        </p:nvSpPr>
        <p:spPr>
          <a:xfrm>
            <a:off x="2928926" y="221455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1" name="Rectangle 70"/>
          <p:cNvSpPr/>
          <p:nvPr/>
        </p:nvSpPr>
        <p:spPr>
          <a:xfrm>
            <a:off x="3143240" y="221455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2" name="Rectangle 71"/>
          <p:cNvSpPr/>
          <p:nvPr/>
        </p:nvSpPr>
        <p:spPr>
          <a:xfrm>
            <a:off x="3357554" y="200024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3" name="Rectangle 72"/>
          <p:cNvSpPr/>
          <p:nvPr/>
        </p:nvSpPr>
        <p:spPr>
          <a:xfrm>
            <a:off x="3571868" y="200024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4" name="Rectangle 73"/>
          <p:cNvSpPr/>
          <p:nvPr/>
        </p:nvSpPr>
        <p:spPr>
          <a:xfrm>
            <a:off x="3357554" y="221455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5" name="Rectangle 74"/>
          <p:cNvSpPr/>
          <p:nvPr/>
        </p:nvSpPr>
        <p:spPr>
          <a:xfrm>
            <a:off x="3571868" y="221455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6" name="Rectangle 75"/>
          <p:cNvSpPr/>
          <p:nvPr/>
        </p:nvSpPr>
        <p:spPr>
          <a:xfrm>
            <a:off x="2928926" y="242886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7" name="Rectangle 76"/>
          <p:cNvSpPr/>
          <p:nvPr/>
        </p:nvSpPr>
        <p:spPr>
          <a:xfrm>
            <a:off x="3143240" y="242886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8" name="Rectangle 77"/>
          <p:cNvSpPr/>
          <p:nvPr/>
        </p:nvSpPr>
        <p:spPr>
          <a:xfrm>
            <a:off x="2928926" y="264318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9" name="Rectangle 78"/>
          <p:cNvSpPr/>
          <p:nvPr/>
        </p:nvSpPr>
        <p:spPr>
          <a:xfrm>
            <a:off x="3143240" y="264318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0" name="Rectangle 79"/>
          <p:cNvSpPr/>
          <p:nvPr/>
        </p:nvSpPr>
        <p:spPr>
          <a:xfrm>
            <a:off x="3357554" y="242886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1" name="Rectangle 80"/>
          <p:cNvSpPr/>
          <p:nvPr/>
        </p:nvSpPr>
        <p:spPr>
          <a:xfrm>
            <a:off x="3571868" y="242886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2" name="Rectangle 81"/>
          <p:cNvSpPr/>
          <p:nvPr/>
        </p:nvSpPr>
        <p:spPr>
          <a:xfrm>
            <a:off x="3357554" y="264318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3" name="Rectangle 82"/>
          <p:cNvSpPr/>
          <p:nvPr/>
        </p:nvSpPr>
        <p:spPr>
          <a:xfrm>
            <a:off x="3571868" y="264318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4" name="Rectangle 83"/>
          <p:cNvSpPr/>
          <p:nvPr/>
        </p:nvSpPr>
        <p:spPr>
          <a:xfrm>
            <a:off x="3786182" y="200024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5" name="Rectangle 84"/>
          <p:cNvSpPr/>
          <p:nvPr/>
        </p:nvSpPr>
        <p:spPr>
          <a:xfrm>
            <a:off x="4000496" y="200024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6" name="Rectangle 85"/>
          <p:cNvSpPr/>
          <p:nvPr/>
        </p:nvSpPr>
        <p:spPr>
          <a:xfrm>
            <a:off x="3786182" y="221455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7" name="Rectangle 86"/>
          <p:cNvSpPr/>
          <p:nvPr/>
        </p:nvSpPr>
        <p:spPr>
          <a:xfrm>
            <a:off x="4000496" y="221455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8" name="Rectangle 87"/>
          <p:cNvSpPr/>
          <p:nvPr/>
        </p:nvSpPr>
        <p:spPr>
          <a:xfrm>
            <a:off x="4214810" y="200024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9" name="Rectangle 88"/>
          <p:cNvSpPr/>
          <p:nvPr/>
        </p:nvSpPr>
        <p:spPr>
          <a:xfrm>
            <a:off x="4429124" y="200024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0" name="Rectangle 89"/>
          <p:cNvSpPr/>
          <p:nvPr/>
        </p:nvSpPr>
        <p:spPr>
          <a:xfrm>
            <a:off x="4214810" y="221455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1" name="Rectangle 90"/>
          <p:cNvSpPr/>
          <p:nvPr/>
        </p:nvSpPr>
        <p:spPr>
          <a:xfrm>
            <a:off x="4429124" y="221455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2" name="Rectangle 91"/>
          <p:cNvSpPr/>
          <p:nvPr/>
        </p:nvSpPr>
        <p:spPr>
          <a:xfrm>
            <a:off x="3786182" y="242886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3" name="Rectangle 92"/>
          <p:cNvSpPr/>
          <p:nvPr/>
        </p:nvSpPr>
        <p:spPr>
          <a:xfrm>
            <a:off x="4000496" y="242886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4" name="Rectangle 93"/>
          <p:cNvSpPr/>
          <p:nvPr/>
        </p:nvSpPr>
        <p:spPr>
          <a:xfrm>
            <a:off x="3786182" y="264318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5" name="Rectangle 94"/>
          <p:cNvSpPr/>
          <p:nvPr/>
        </p:nvSpPr>
        <p:spPr>
          <a:xfrm>
            <a:off x="4000496" y="264318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6" name="Rectangle 95"/>
          <p:cNvSpPr/>
          <p:nvPr/>
        </p:nvSpPr>
        <p:spPr>
          <a:xfrm>
            <a:off x="4214810" y="242886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7" name="Rectangle 96"/>
          <p:cNvSpPr/>
          <p:nvPr/>
        </p:nvSpPr>
        <p:spPr>
          <a:xfrm>
            <a:off x="4429124" y="242886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8" name="Rectangle 97"/>
          <p:cNvSpPr/>
          <p:nvPr/>
        </p:nvSpPr>
        <p:spPr>
          <a:xfrm>
            <a:off x="4214810" y="264318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9" name="Rectangle 98"/>
          <p:cNvSpPr/>
          <p:nvPr/>
        </p:nvSpPr>
        <p:spPr>
          <a:xfrm>
            <a:off x="4429124" y="264318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0" name="Rectangle 99"/>
          <p:cNvSpPr/>
          <p:nvPr/>
        </p:nvSpPr>
        <p:spPr>
          <a:xfrm>
            <a:off x="2928926" y="285749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1" name="Rectangle 100"/>
          <p:cNvSpPr/>
          <p:nvPr/>
        </p:nvSpPr>
        <p:spPr>
          <a:xfrm>
            <a:off x="3143240" y="285749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2" name="Rectangle 101"/>
          <p:cNvSpPr/>
          <p:nvPr/>
        </p:nvSpPr>
        <p:spPr>
          <a:xfrm>
            <a:off x="2928926" y="307181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3" name="Rectangle 102"/>
          <p:cNvSpPr/>
          <p:nvPr/>
        </p:nvSpPr>
        <p:spPr>
          <a:xfrm>
            <a:off x="3143240" y="307181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4" name="Rectangle 103"/>
          <p:cNvSpPr/>
          <p:nvPr/>
        </p:nvSpPr>
        <p:spPr>
          <a:xfrm>
            <a:off x="3357554" y="285749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5" name="Rectangle 104"/>
          <p:cNvSpPr/>
          <p:nvPr/>
        </p:nvSpPr>
        <p:spPr>
          <a:xfrm>
            <a:off x="3571868" y="285749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6" name="Rectangle 105"/>
          <p:cNvSpPr/>
          <p:nvPr/>
        </p:nvSpPr>
        <p:spPr>
          <a:xfrm>
            <a:off x="3357554" y="307181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7" name="Rectangle 106"/>
          <p:cNvSpPr/>
          <p:nvPr/>
        </p:nvSpPr>
        <p:spPr>
          <a:xfrm>
            <a:off x="3571868" y="307181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8" name="Rectangle 107"/>
          <p:cNvSpPr/>
          <p:nvPr/>
        </p:nvSpPr>
        <p:spPr>
          <a:xfrm>
            <a:off x="2928926" y="328612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9" name="Rectangle 108"/>
          <p:cNvSpPr/>
          <p:nvPr/>
        </p:nvSpPr>
        <p:spPr>
          <a:xfrm>
            <a:off x="3143240" y="328612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0" name="Rectangle 109"/>
          <p:cNvSpPr/>
          <p:nvPr/>
        </p:nvSpPr>
        <p:spPr>
          <a:xfrm>
            <a:off x="2928926" y="350043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1" name="Rectangle 110"/>
          <p:cNvSpPr/>
          <p:nvPr/>
        </p:nvSpPr>
        <p:spPr>
          <a:xfrm>
            <a:off x="3143240" y="350043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2" name="Rectangle 111"/>
          <p:cNvSpPr/>
          <p:nvPr/>
        </p:nvSpPr>
        <p:spPr>
          <a:xfrm>
            <a:off x="3357554" y="328612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3" name="Rectangle 112"/>
          <p:cNvSpPr/>
          <p:nvPr/>
        </p:nvSpPr>
        <p:spPr>
          <a:xfrm>
            <a:off x="3571868" y="328612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4" name="Rectangle 113"/>
          <p:cNvSpPr/>
          <p:nvPr/>
        </p:nvSpPr>
        <p:spPr>
          <a:xfrm>
            <a:off x="3357554" y="350043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5" name="Rectangle 114"/>
          <p:cNvSpPr/>
          <p:nvPr/>
        </p:nvSpPr>
        <p:spPr>
          <a:xfrm>
            <a:off x="3571868" y="350043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6" name="Rectangle 115"/>
          <p:cNvSpPr/>
          <p:nvPr/>
        </p:nvSpPr>
        <p:spPr>
          <a:xfrm>
            <a:off x="3786182" y="285749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7" name="Rectangle 116"/>
          <p:cNvSpPr/>
          <p:nvPr/>
        </p:nvSpPr>
        <p:spPr>
          <a:xfrm>
            <a:off x="4000496" y="285749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8" name="Rectangle 117"/>
          <p:cNvSpPr/>
          <p:nvPr/>
        </p:nvSpPr>
        <p:spPr>
          <a:xfrm>
            <a:off x="3786182" y="307181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9" name="Rectangle 118"/>
          <p:cNvSpPr/>
          <p:nvPr/>
        </p:nvSpPr>
        <p:spPr>
          <a:xfrm>
            <a:off x="4000496" y="307181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0" name="Rectangle 119"/>
          <p:cNvSpPr/>
          <p:nvPr/>
        </p:nvSpPr>
        <p:spPr>
          <a:xfrm>
            <a:off x="4214810" y="285749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1" name="Rectangle 120"/>
          <p:cNvSpPr/>
          <p:nvPr/>
        </p:nvSpPr>
        <p:spPr>
          <a:xfrm>
            <a:off x="4429124" y="285749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2" name="Rectangle 121"/>
          <p:cNvSpPr/>
          <p:nvPr/>
        </p:nvSpPr>
        <p:spPr>
          <a:xfrm>
            <a:off x="4214810" y="307181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3" name="Rectangle 122"/>
          <p:cNvSpPr/>
          <p:nvPr/>
        </p:nvSpPr>
        <p:spPr>
          <a:xfrm>
            <a:off x="4429124" y="307181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4" name="Rectangle 123"/>
          <p:cNvSpPr/>
          <p:nvPr/>
        </p:nvSpPr>
        <p:spPr>
          <a:xfrm>
            <a:off x="3786182" y="328612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5" name="Rectangle 124"/>
          <p:cNvSpPr/>
          <p:nvPr/>
        </p:nvSpPr>
        <p:spPr>
          <a:xfrm>
            <a:off x="4000496" y="328612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6" name="Rectangle 125"/>
          <p:cNvSpPr/>
          <p:nvPr/>
        </p:nvSpPr>
        <p:spPr>
          <a:xfrm>
            <a:off x="3786182" y="350043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7" name="Rectangle 126"/>
          <p:cNvSpPr/>
          <p:nvPr/>
        </p:nvSpPr>
        <p:spPr>
          <a:xfrm>
            <a:off x="4000496" y="350043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8" name="Rectangle 127"/>
          <p:cNvSpPr/>
          <p:nvPr/>
        </p:nvSpPr>
        <p:spPr>
          <a:xfrm>
            <a:off x="4214810" y="328612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9" name="Rectangle 128"/>
          <p:cNvSpPr/>
          <p:nvPr/>
        </p:nvSpPr>
        <p:spPr>
          <a:xfrm>
            <a:off x="4429124" y="328612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0" name="Rectangle 129"/>
          <p:cNvSpPr/>
          <p:nvPr/>
        </p:nvSpPr>
        <p:spPr>
          <a:xfrm>
            <a:off x="4214810" y="350043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1" name="Rectangle 130"/>
          <p:cNvSpPr/>
          <p:nvPr/>
        </p:nvSpPr>
        <p:spPr>
          <a:xfrm>
            <a:off x="4429124" y="350043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2" name="Rectangle 131"/>
          <p:cNvSpPr/>
          <p:nvPr/>
        </p:nvSpPr>
        <p:spPr>
          <a:xfrm>
            <a:off x="1214414" y="28572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3" name="Rectangle 132"/>
          <p:cNvSpPr/>
          <p:nvPr/>
        </p:nvSpPr>
        <p:spPr>
          <a:xfrm>
            <a:off x="1428728" y="28572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4" name="Rectangle 133"/>
          <p:cNvSpPr/>
          <p:nvPr/>
        </p:nvSpPr>
        <p:spPr>
          <a:xfrm>
            <a:off x="1214414" y="50004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5" name="Rectangle 134"/>
          <p:cNvSpPr/>
          <p:nvPr/>
        </p:nvSpPr>
        <p:spPr>
          <a:xfrm>
            <a:off x="1428728" y="50004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6" name="Rectangle 135"/>
          <p:cNvSpPr/>
          <p:nvPr/>
        </p:nvSpPr>
        <p:spPr>
          <a:xfrm>
            <a:off x="1643042" y="28572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7" name="Rectangle 136"/>
          <p:cNvSpPr/>
          <p:nvPr/>
        </p:nvSpPr>
        <p:spPr>
          <a:xfrm>
            <a:off x="1857356" y="28572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8" name="Rectangle 137"/>
          <p:cNvSpPr/>
          <p:nvPr/>
        </p:nvSpPr>
        <p:spPr>
          <a:xfrm>
            <a:off x="1643042" y="50004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9" name="Rectangle 138"/>
          <p:cNvSpPr/>
          <p:nvPr/>
        </p:nvSpPr>
        <p:spPr>
          <a:xfrm>
            <a:off x="1857356" y="50004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0" name="Rectangle 139"/>
          <p:cNvSpPr/>
          <p:nvPr/>
        </p:nvSpPr>
        <p:spPr>
          <a:xfrm>
            <a:off x="1214414" y="71435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1" name="Rectangle 140"/>
          <p:cNvSpPr/>
          <p:nvPr/>
        </p:nvSpPr>
        <p:spPr>
          <a:xfrm>
            <a:off x="1428728" y="71435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2" name="Rectangle 141"/>
          <p:cNvSpPr/>
          <p:nvPr/>
        </p:nvSpPr>
        <p:spPr>
          <a:xfrm>
            <a:off x="1214414" y="92867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3" name="Rectangle 142"/>
          <p:cNvSpPr/>
          <p:nvPr/>
        </p:nvSpPr>
        <p:spPr>
          <a:xfrm>
            <a:off x="1428728" y="92867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4" name="Rectangle 143"/>
          <p:cNvSpPr/>
          <p:nvPr/>
        </p:nvSpPr>
        <p:spPr>
          <a:xfrm>
            <a:off x="1643042" y="71435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5" name="Rectangle 144"/>
          <p:cNvSpPr/>
          <p:nvPr/>
        </p:nvSpPr>
        <p:spPr>
          <a:xfrm>
            <a:off x="1857356" y="71435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6" name="Rectangle 145"/>
          <p:cNvSpPr/>
          <p:nvPr/>
        </p:nvSpPr>
        <p:spPr>
          <a:xfrm>
            <a:off x="1643042" y="92867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7" name="Rectangle 146"/>
          <p:cNvSpPr/>
          <p:nvPr/>
        </p:nvSpPr>
        <p:spPr>
          <a:xfrm>
            <a:off x="1857356" y="92867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8" name="Rectangle 147"/>
          <p:cNvSpPr/>
          <p:nvPr/>
        </p:nvSpPr>
        <p:spPr>
          <a:xfrm>
            <a:off x="2071670" y="28572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9" name="Rectangle 148"/>
          <p:cNvSpPr/>
          <p:nvPr/>
        </p:nvSpPr>
        <p:spPr>
          <a:xfrm>
            <a:off x="2285984" y="28572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0" name="Rectangle 149"/>
          <p:cNvSpPr/>
          <p:nvPr/>
        </p:nvSpPr>
        <p:spPr>
          <a:xfrm>
            <a:off x="2071670" y="50004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1" name="Rectangle 150"/>
          <p:cNvSpPr/>
          <p:nvPr/>
        </p:nvSpPr>
        <p:spPr>
          <a:xfrm>
            <a:off x="2285984" y="50004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2" name="Rectangle 151"/>
          <p:cNvSpPr/>
          <p:nvPr/>
        </p:nvSpPr>
        <p:spPr>
          <a:xfrm>
            <a:off x="2500298" y="28572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3" name="Rectangle 152"/>
          <p:cNvSpPr/>
          <p:nvPr/>
        </p:nvSpPr>
        <p:spPr>
          <a:xfrm>
            <a:off x="2714612" y="28572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4" name="Rectangle 153"/>
          <p:cNvSpPr/>
          <p:nvPr/>
        </p:nvSpPr>
        <p:spPr>
          <a:xfrm>
            <a:off x="2500298" y="50004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5" name="Rectangle 154"/>
          <p:cNvSpPr/>
          <p:nvPr/>
        </p:nvSpPr>
        <p:spPr>
          <a:xfrm>
            <a:off x="2714612" y="50004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6" name="Rectangle 155"/>
          <p:cNvSpPr/>
          <p:nvPr/>
        </p:nvSpPr>
        <p:spPr>
          <a:xfrm>
            <a:off x="2071670" y="71435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7" name="Rectangle 156"/>
          <p:cNvSpPr/>
          <p:nvPr/>
        </p:nvSpPr>
        <p:spPr>
          <a:xfrm>
            <a:off x="2285984" y="71435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8" name="Rectangle 157"/>
          <p:cNvSpPr/>
          <p:nvPr/>
        </p:nvSpPr>
        <p:spPr>
          <a:xfrm>
            <a:off x="2071670" y="92867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9" name="Rectangle 158"/>
          <p:cNvSpPr/>
          <p:nvPr/>
        </p:nvSpPr>
        <p:spPr>
          <a:xfrm>
            <a:off x="2285984" y="92867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0" name="Rectangle 159"/>
          <p:cNvSpPr/>
          <p:nvPr/>
        </p:nvSpPr>
        <p:spPr>
          <a:xfrm>
            <a:off x="2500298" y="71435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1" name="Rectangle 160"/>
          <p:cNvSpPr/>
          <p:nvPr/>
        </p:nvSpPr>
        <p:spPr>
          <a:xfrm>
            <a:off x="2714612" y="71435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2" name="Rectangle 161"/>
          <p:cNvSpPr/>
          <p:nvPr/>
        </p:nvSpPr>
        <p:spPr>
          <a:xfrm>
            <a:off x="2500298" y="92867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3" name="Rectangle 162"/>
          <p:cNvSpPr/>
          <p:nvPr/>
        </p:nvSpPr>
        <p:spPr>
          <a:xfrm>
            <a:off x="2714612" y="92867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4" name="Rectangle 163"/>
          <p:cNvSpPr/>
          <p:nvPr/>
        </p:nvSpPr>
        <p:spPr>
          <a:xfrm>
            <a:off x="1214414" y="114298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5" name="Rectangle 164"/>
          <p:cNvSpPr/>
          <p:nvPr/>
        </p:nvSpPr>
        <p:spPr>
          <a:xfrm>
            <a:off x="1428728" y="114298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6" name="Rectangle 165"/>
          <p:cNvSpPr/>
          <p:nvPr/>
        </p:nvSpPr>
        <p:spPr>
          <a:xfrm>
            <a:off x="1214414" y="135729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7" name="Rectangle 166"/>
          <p:cNvSpPr/>
          <p:nvPr/>
        </p:nvSpPr>
        <p:spPr>
          <a:xfrm>
            <a:off x="1428728" y="135729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8" name="Rectangle 167"/>
          <p:cNvSpPr/>
          <p:nvPr/>
        </p:nvSpPr>
        <p:spPr>
          <a:xfrm>
            <a:off x="1643042" y="114298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9" name="Rectangle 168"/>
          <p:cNvSpPr/>
          <p:nvPr/>
        </p:nvSpPr>
        <p:spPr>
          <a:xfrm>
            <a:off x="1857356" y="114298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0" name="Rectangle 169"/>
          <p:cNvSpPr/>
          <p:nvPr/>
        </p:nvSpPr>
        <p:spPr>
          <a:xfrm>
            <a:off x="1643042" y="135729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1" name="Rectangle 170"/>
          <p:cNvSpPr/>
          <p:nvPr/>
        </p:nvSpPr>
        <p:spPr>
          <a:xfrm>
            <a:off x="1857356" y="135729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2" name="Rectangle 171"/>
          <p:cNvSpPr/>
          <p:nvPr/>
        </p:nvSpPr>
        <p:spPr>
          <a:xfrm>
            <a:off x="1214414" y="157161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3" name="Rectangle 172"/>
          <p:cNvSpPr/>
          <p:nvPr/>
        </p:nvSpPr>
        <p:spPr>
          <a:xfrm>
            <a:off x="1428728" y="157161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4" name="Rectangle 173"/>
          <p:cNvSpPr/>
          <p:nvPr/>
        </p:nvSpPr>
        <p:spPr>
          <a:xfrm>
            <a:off x="1214414" y="178592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5" name="Rectangle 174"/>
          <p:cNvSpPr/>
          <p:nvPr/>
        </p:nvSpPr>
        <p:spPr>
          <a:xfrm>
            <a:off x="1428728" y="178592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6" name="Rectangle 175"/>
          <p:cNvSpPr/>
          <p:nvPr/>
        </p:nvSpPr>
        <p:spPr>
          <a:xfrm>
            <a:off x="1643042" y="157161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7" name="Rectangle 176"/>
          <p:cNvSpPr/>
          <p:nvPr/>
        </p:nvSpPr>
        <p:spPr>
          <a:xfrm>
            <a:off x="1857356" y="157161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8" name="Rectangle 177"/>
          <p:cNvSpPr/>
          <p:nvPr/>
        </p:nvSpPr>
        <p:spPr>
          <a:xfrm>
            <a:off x="1643042" y="178592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9" name="Rectangle 178"/>
          <p:cNvSpPr/>
          <p:nvPr/>
        </p:nvSpPr>
        <p:spPr>
          <a:xfrm>
            <a:off x="1857356" y="178592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0" name="Rectangle 179"/>
          <p:cNvSpPr/>
          <p:nvPr/>
        </p:nvSpPr>
        <p:spPr>
          <a:xfrm>
            <a:off x="2071670" y="114298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1" name="Rectangle 180"/>
          <p:cNvSpPr/>
          <p:nvPr/>
        </p:nvSpPr>
        <p:spPr>
          <a:xfrm>
            <a:off x="2285984" y="114298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2" name="Rectangle 181"/>
          <p:cNvSpPr/>
          <p:nvPr/>
        </p:nvSpPr>
        <p:spPr>
          <a:xfrm>
            <a:off x="2071670" y="135729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3" name="Rectangle 182"/>
          <p:cNvSpPr/>
          <p:nvPr/>
        </p:nvSpPr>
        <p:spPr>
          <a:xfrm>
            <a:off x="2285984" y="135729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4" name="Rectangle 183"/>
          <p:cNvSpPr/>
          <p:nvPr/>
        </p:nvSpPr>
        <p:spPr>
          <a:xfrm>
            <a:off x="2500298" y="114298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5" name="Rectangle 184"/>
          <p:cNvSpPr/>
          <p:nvPr/>
        </p:nvSpPr>
        <p:spPr>
          <a:xfrm>
            <a:off x="2714612" y="114298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6" name="Rectangle 185"/>
          <p:cNvSpPr/>
          <p:nvPr/>
        </p:nvSpPr>
        <p:spPr>
          <a:xfrm>
            <a:off x="2500298" y="135729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7" name="Rectangle 186"/>
          <p:cNvSpPr/>
          <p:nvPr/>
        </p:nvSpPr>
        <p:spPr>
          <a:xfrm>
            <a:off x="2714612" y="135729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8" name="Rectangle 187"/>
          <p:cNvSpPr/>
          <p:nvPr/>
        </p:nvSpPr>
        <p:spPr>
          <a:xfrm>
            <a:off x="2071670" y="157161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9" name="Rectangle 188"/>
          <p:cNvSpPr/>
          <p:nvPr/>
        </p:nvSpPr>
        <p:spPr>
          <a:xfrm>
            <a:off x="2285984" y="157161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0" name="Rectangle 189"/>
          <p:cNvSpPr/>
          <p:nvPr/>
        </p:nvSpPr>
        <p:spPr>
          <a:xfrm>
            <a:off x="2071670" y="178592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1" name="Rectangle 190"/>
          <p:cNvSpPr/>
          <p:nvPr/>
        </p:nvSpPr>
        <p:spPr>
          <a:xfrm>
            <a:off x="2285984" y="178592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2" name="Rectangle 191"/>
          <p:cNvSpPr/>
          <p:nvPr/>
        </p:nvSpPr>
        <p:spPr>
          <a:xfrm>
            <a:off x="2500298" y="157161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3" name="Rectangle 192"/>
          <p:cNvSpPr/>
          <p:nvPr/>
        </p:nvSpPr>
        <p:spPr>
          <a:xfrm>
            <a:off x="2714612" y="157161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4" name="Rectangle 193"/>
          <p:cNvSpPr/>
          <p:nvPr/>
        </p:nvSpPr>
        <p:spPr>
          <a:xfrm>
            <a:off x="2500298" y="178592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5" name="Rectangle 194"/>
          <p:cNvSpPr/>
          <p:nvPr/>
        </p:nvSpPr>
        <p:spPr>
          <a:xfrm>
            <a:off x="2714612" y="178592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6" name="Rectangle 195"/>
          <p:cNvSpPr/>
          <p:nvPr/>
        </p:nvSpPr>
        <p:spPr>
          <a:xfrm>
            <a:off x="1214414" y="200024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7" name="Rectangle 196"/>
          <p:cNvSpPr/>
          <p:nvPr/>
        </p:nvSpPr>
        <p:spPr>
          <a:xfrm>
            <a:off x="1428728" y="200024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8" name="Rectangle 197"/>
          <p:cNvSpPr/>
          <p:nvPr/>
        </p:nvSpPr>
        <p:spPr>
          <a:xfrm>
            <a:off x="1214414" y="221455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9" name="Rectangle 198"/>
          <p:cNvSpPr/>
          <p:nvPr/>
        </p:nvSpPr>
        <p:spPr>
          <a:xfrm>
            <a:off x="1428728" y="221455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0" name="Rectangle 199"/>
          <p:cNvSpPr/>
          <p:nvPr/>
        </p:nvSpPr>
        <p:spPr>
          <a:xfrm>
            <a:off x="1643042" y="200024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1" name="Rectangle 200"/>
          <p:cNvSpPr/>
          <p:nvPr/>
        </p:nvSpPr>
        <p:spPr>
          <a:xfrm>
            <a:off x="1857356" y="200024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2" name="Rectangle 201"/>
          <p:cNvSpPr/>
          <p:nvPr/>
        </p:nvSpPr>
        <p:spPr>
          <a:xfrm>
            <a:off x="1643042" y="221455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3" name="Rectangle 202"/>
          <p:cNvSpPr/>
          <p:nvPr/>
        </p:nvSpPr>
        <p:spPr>
          <a:xfrm>
            <a:off x="1857356" y="221455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4" name="Rectangle 203"/>
          <p:cNvSpPr/>
          <p:nvPr/>
        </p:nvSpPr>
        <p:spPr>
          <a:xfrm>
            <a:off x="1214414" y="242886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5" name="Rectangle 204"/>
          <p:cNvSpPr/>
          <p:nvPr/>
        </p:nvSpPr>
        <p:spPr>
          <a:xfrm>
            <a:off x="1428728" y="242886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6" name="Rectangle 205"/>
          <p:cNvSpPr/>
          <p:nvPr/>
        </p:nvSpPr>
        <p:spPr>
          <a:xfrm>
            <a:off x="1214414" y="264318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7" name="Rectangle 206"/>
          <p:cNvSpPr/>
          <p:nvPr/>
        </p:nvSpPr>
        <p:spPr>
          <a:xfrm>
            <a:off x="1428728" y="264318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8" name="Rectangle 207"/>
          <p:cNvSpPr/>
          <p:nvPr/>
        </p:nvSpPr>
        <p:spPr>
          <a:xfrm>
            <a:off x="1643042" y="242886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9" name="Rectangle 208"/>
          <p:cNvSpPr/>
          <p:nvPr/>
        </p:nvSpPr>
        <p:spPr>
          <a:xfrm>
            <a:off x="1857356" y="242886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0" name="Rectangle 209"/>
          <p:cNvSpPr/>
          <p:nvPr/>
        </p:nvSpPr>
        <p:spPr>
          <a:xfrm>
            <a:off x="1643042" y="264318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1" name="Rectangle 210"/>
          <p:cNvSpPr/>
          <p:nvPr/>
        </p:nvSpPr>
        <p:spPr>
          <a:xfrm>
            <a:off x="1857356" y="264318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2" name="Rectangle 211"/>
          <p:cNvSpPr/>
          <p:nvPr/>
        </p:nvSpPr>
        <p:spPr>
          <a:xfrm>
            <a:off x="2071670" y="200024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3" name="Rectangle 212"/>
          <p:cNvSpPr/>
          <p:nvPr/>
        </p:nvSpPr>
        <p:spPr>
          <a:xfrm>
            <a:off x="2285984" y="200024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4" name="Rectangle 213"/>
          <p:cNvSpPr/>
          <p:nvPr/>
        </p:nvSpPr>
        <p:spPr>
          <a:xfrm>
            <a:off x="2071670" y="221455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5" name="Rectangle 214"/>
          <p:cNvSpPr/>
          <p:nvPr/>
        </p:nvSpPr>
        <p:spPr>
          <a:xfrm>
            <a:off x="2285984" y="221455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6" name="Rectangle 215"/>
          <p:cNvSpPr/>
          <p:nvPr/>
        </p:nvSpPr>
        <p:spPr>
          <a:xfrm>
            <a:off x="2500298" y="200024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7" name="Rectangle 216"/>
          <p:cNvSpPr/>
          <p:nvPr/>
        </p:nvSpPr>
        <p:spPr>
          <a:xfrm>
            <a:off x="2714612" y="200024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8" name="Rectangle 217"/>
          <p:cNvSpPr/>
          <p:nvPr/>
        </p:nvSpPr>
        <p:spPr>
          <a:xfrm>
            <a:off x="2500298" y="221455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9" name="Rectangle 218"/>
          <p:cNvSpPr/>
          <p:nvPr/>
        </p:nvSpPr>
        <p:spPr>
          <a:xfrm>
            <a:off x="2714612" y="221455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0" name="Rectangle 219"/>
          <p:cNvSpPr/>
          <p:nvPr/>
        </p:nvSpPr>
        <p:spPr>
          <a:xfrm>
            <a:off x="2071670" y="242886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1" name="Rectangle 220"/>
          <p:cNvSpPr/>
          <p:nvPr/>
        </p:nvSpPr>
        <p:spPr>
          <a:xfrm>
            <a:off x="2285984" y="242886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2" name="Rectangle 221"/>
          <p:cNvSpPr/>
          <p:nvPr/>
        </p:nvSpPr>
        <p:spPr>
          <a:xfrm>
            <a:off x="2071670" y="264318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3" name="Rectangle 222"/>
          <p:cNvSpPr/>
          <p:nvPr/>
        </p:nvSpPr>
        <p:spPr>
          <a:xfrm>
            <a:off x="2285984" y="264318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4" name="Rectangle 223"/>
          <p:cNvSpPr/>
          <p:nvPr/>
        </p:nvSpPr>
        <p:spPr>
          <a:xfrm>
            <a:off x="2500298" y="242886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5" name="Rectangle 224"/>
          <p:cNvSpPr/>
          <p:nvPr/>
        </p:nvSpPr>
        <p:spPr>
          <a:xfrm>
            <a:off x="2714612" y="242886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6" name="Rectangle 225"/>
          <p:cNvSpPr/>
          <p:nvPr/>
        </p:nvSpPr>
        <p:spPr>
          <a:xfrm>
            <a:off x="2500298" y="264318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7" name="Rectangle 226"/>
          <p:cNvSpPr/>
          <p:nvPr/>
        </p:nvSpPr>
        <p:spPr>
          <a:xfrm>
            <a:off x="2714612" y="264318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8" name="Rectangle 227"/>
          <p:cNvSpPr/>
          <p:nvPr/>
        </p:nvSpPr>
        <p:spPr>
          <a:xfrm>
            <a:off x="1214414" y="285749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9" name="Rectangle 228"/>
          <p:cNvSpPr/>
          <p:nvPr/>
        </p:nvSpPr>
        <p:spPr>
          <a:xfrm>
            <a:off x="1428728" y="285749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0" name="Rectangle 229"/>
          <p:cNvSpPr/>
          <p:nvPr/>
        </p:nvSpPr>
        <p:spPr>
          <a:xfrm>
            <a:off x="1214414" y="307181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1" name="Rectangle 230"/>
          <p:cNvSpPr/>
          <p:nvPr/>
        </p:nvSpPr>
        <p:spPr>
          <a:xfrm>
            <a:off x="1428728" y="307181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2" name="Rectangle 231"/>
          <p:cNvSpPr/>
          <p:nvPr/>
        </p:nvSpPr>
        <p:spPr>
          <a:xfrm>
            <a:off x="1643042" y="285749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3" name="Rectangle 232"/>
          <p:cNvSpPr/>
          <p:nvPr/>
        </p:nvSpPr>
        <p:spPr>
          <a:xfrm>
            <a:off x="1857356" y="285749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4" name="Rectangle 233"/>
          <p:cNvSpPr/>
          <p:nvPr/>
        </p:nvSpPr>
        <p:spPr>
          <a:xfrm>
            <a:off x="1643042" y="307181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5" name="Rectangle 234"/>
          <p:cNvSpPr/>
          <p:nvPr/>
        </p:nvSpPr>
        <p:spPr>
          <a:xfrm>
            <a:off x="1857356" y="307181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6" name="Rectangle 235"/>
          <p:cNvSpPr/>
          <p:nvPr/>
        </p:nvSpPr>
        <p:spPr>
          <a:xfrm>
            <a:off x="1214414" y="328612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7" name="Rectangle 236"/>
          <p:cNvSpPr/>
          <p:nvPr/>
        </p:nvSpPr>
        <p:spPr>
          <a:xfrm>
            <a:off x="1428728" y="328612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8" name="Rectangle 237"/>
          <p:cNvSpPr/>
          <p:nvPr/>
        </p:nvSpPr>
        <p:spPr>
          <a:xfrm>
            <a:off x="1214414" y="350043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9" name="Rectangle 238"/>
          <p:cNvSpPr/>
          <p:nvPr/>
        </p:nvSpPr>
        <p:spPr>
          <a:xfrm>
            <a:off x="1428728" y="350043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0" name="Rectangle 239"/>
          <p:cNvSpPr/>
          <p:nvPr/>
        </p:nvSpPr>
        <p:spPr>
          <a:xfrm>
            <a:off x="1643042" y="328612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1" name="Rectangle 240"/>
          <p:cNvSpPr/>
          <p:nvPr/>
        </p:nvSpPr>
        <p:spPr>
          <a:xfrm>
            <a:off x="1857356" y="328612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2" name="Rectangle 241"/>
          <p:cNvSpPr/>
          <p:nvPr/>
        </p:nvSpPr>
        <p:spPr>
          <a:xfrm>
            <a:off x="1643042" y="350043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3" name="Rectangle 242"/>
          <p:cNvSpPr/>
          <p:nvPr/>
        </p:nvSpPr>
        <p:spPr>
          <a:xfrm>
            <a:off x="1857356" y="350043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4" name="Rectangle 243"/>
          <p:cNvSpPr/>
          <p:nvPr/>
        </p:nvSpPr>
        <p:spPr>
          <a:xfrm>
            <a:off x="2071670" y="285749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5" name="Rectangle 244"/>
          <p:cNvSpPr/>
          <p:nvPr/>
        </p:nvSpPr>
        <p:spPr>
          <a:xfrm>
            <a:off x="2285984" y="285749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6" name="Rectangle 245"/>
          <p:cNvSpPr/>
          <p:nvPr/>
        </p:nvSpPr>
        <p:spPr>
          <a:xfrm>
            <a:off x="2071670" y="307181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7" name="Rectangle 246"/>
          <p:cNvSpPr/>
          <p:nvPr/>
        </p:nvSpPr>
        <p:spPr>
          <a:xfrm>
            <a:off x="2285984" y="307181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8" name="Rectangle 247"/>
          <p:cNvSpPr/>
          <p:nvPr/>
        </p:nvSpPr>
        <p:spPr>
          <a:xfrm>
            <a:off x="2500298" y="285749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9" name="Rectangle 248"/>
          <p:cNvSpPr/>
          <p:nvPr/>
        </p:nvSpPr>
        <p:spPr>
          <a:xfrm>
            <a:off x="2714612" y="285749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0" name="Rectangle 249"/>
          <p:cNvSpPr/>
          <p:nvPr/>
        </p:nvSpPr>
        <p:spPr>
          <a:xfrm>
            <a:off x="2500298" y="307181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1" name="Rectangle 250"/>
          <p:cNvSpPr/>
          <p:nvPr/>
        </p:nvSpPr>
        <p:spPr>
          <a:xfrm>
            <a:off x="2714612" y="307181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2" name="Rectangle 251"/>
          <p:cNvSpPr/>
          <p:nvPr/>
        </p:nvSpPr>
        <p:spPr>
          <a:xfrm>
            <a:off x="2071670" y="328612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3" name="Rectangle 252"/>
          <p:cNvSpPr/>
          <p:nvPr/>
        </p:nvSpPr>
        <p:spPr>
          <a:xfrm>
            <a:off x="2285984" y="328612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4" name="Rectangle 253"/>
          <p:cNvSpPr/>
          <p:nvPr/>
        </p:nvSpPr>
        <p:spPr>
          <a:xfrm>
            <a:off x="2071670" y="350043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5" name="Rectangle 254"/>
          <p:cNvSpPr/>
          <p:nvPr/>
        </p:nvSpPr>
        <p:spPr>
          <a:xfrm>
            <a:off x="2285984" y="350043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6" name="Rectangle 255"/>
          <p:cNvSpPr/>
          <p:nvPr/>
        </p:nvSpPr>
        <p:spPr>
          <a:xfrm>
            <a:off x="2500298" y="328612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7" name="Rectangle 256"/>
          <p:cNvSpPr/>
          <p:nvPr/>
        </p:nvSpPr>
        <p:spPr>
          <a:xfrm>
            <a:off x="2714612" y="328612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8" name="Rectangle 257"/>
          <p:cNvSpPr/>
          <p:nvPr/>
        </p:nvSpPr>
        <p:spPr>
          <a:xfrm>
            <a:off x="2500298" y="350043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9" name="Rectangle 258"/>
          <p:cNvSpPr/>
          <p:nvPr/>
        </p:nvSpPr>
        <p:spPr>
          <a:xfrm>
            <a:off x="2714612" y="350043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2" name="Rectangle 261"/>
          <p:cNvSpPr/>
          <p:nvPr/>
        </p:nvSpPr>
        <p:spPr>
          <a:xfrm>
            <a:off x="1643042" y="714356"/>
            <a:ext cx="2571768" cy="2357454"/>
          </a:xfrm>
          <a:prstGeom prst="rect">
            <a:avLst/>
          </a:prstGeom>
        </p:spPr>
        <p:style>
          <a:lnRef idx="2">
            <a:schemeClr val="dk1"/>
          </a:lnRef>
          <a:fillRef idx="1003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1" name="Isosceles Triangle 260"/>
          <p:cNvSpPr/>
          <p:nvPr/>
        </p:nvSpPr>
        <p:spPr>
          <a:xfrm rot="3095624">
            <a:off x="2249179" y="286565"/>
            <a:ext cx="1930049" cy="2479903"/>
          </a:xfrm>
          <a:prstGeom prst="triangl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5" name="TextBox 264"/>
          <p:cNvSpPr txBox="1"/>
          <p:nvPr/>
        </p:nvSpPr>
        <p:spPr>
          <a:xfrm>
            <a:off x="5072066" y="428604"/>
            <a:ext cx="363811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i="1" dirty="0" smtClean="0"/>
              <a:t>В задании могут быть любые </a:t>
            </a:r>
          </a:p>
          <a:p>
            <a:r>
              <a:rPr lang="ru-RU" i="1" dirty="0" smtClean="0"/>
              <a:t>произвольные треугольники, </a:t>
            </a:r>
          </a:p>
          <a:p>
            <a:r>
              <a:rPr lang="ru-RU" i="1" dirty="0" smtClean="0"/>
              <a:t>которые также могут находится</a:t>
            </a:r>
          </a:p>
          <a:p>
            <a:r>
              <a:rPr lang="ru-RU" i="1" dirty="0" smtClean="0"/>
              <a:t>под разными углами.</a:t>
            </a:r>
            <a:endParaRPr lang="ru-RU" i="1" dirty="0"/>
          </a:p>
        </p:txBody>
      </p:sp>
      <p:sp>
        <p:nvSpPr>
          <p:cNvPr id="267" name="Rectangle 266"/>
          <p:cNvSpPr/>
          <p:nvPr/>
        </p:nvSpPr>
        <p:spPr>
          <a:xfrm>
            <a:off x="7286644" y="328612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8" name="Rectangle 267"/>
          <p:cNvSpPr/>
          <p:nvPr/>
        </p:nvSpPr>
        <p:spPr>
          <a:xfrm>
            <a:off x="7500958" y="328612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9" name="Rectangle 268"/>
          <p:cNvSpPr/>
          <p:nvPr/>
        </p:nvSpPr>
        <p:spPr>
          <a:xfrm>
            <a:off x="7286644" y="350043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0" name="Rectangle 269"/>
          <p:cNvSpPr/>
          <p:nvPr/>
        </p:nvSpPr>
        <p:spPr>
          <a:xfrm>
            <a:off x="7500958" y="350043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1" name="Rectangle 270"/>
          <p:cNvSpPr/>
          <p:nvPr/>
        </p:nvSpPr>
        <p:spPr>
          <a:xfrm>
            <a:off x="7715272" y="328612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2" name="Rectangle 271"/>
          <p:cNvSpPr/>
          <p:nvPr/>
        </p:nvSpPr>
        <p:spPr>
          <a:xfrm>
            <a:off x="7929586" y="328612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3" name="Rectangle 272"/>
          <p:cNvSpPr/>
          <p:nvPr/>
        </p:nvSpPr>
        <p:spPr>
          <a:xfrm>
            <a:off x="7715272" y="350043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4" name="Rectangle 273"/>
          <p:cNvSpPr/>
          <p:nvPr/>
        </p:nvSpPr>
        <p:spPr>
          <a:xfrm>
            <a:off x="7929586" y="350043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5" name="Rectangle 274"/>
          <p:cNvSpPr/>
          <p:nvPr/>
        </p:nvSpPr>
        <p:spPr>
          <a:xfrm>
            <a:off x="7286644" y="371475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6" name="Rectangle 275"/>
          <p:cNvSpPr/>
          <p:nvPr/>
        </p:nvSpPr>
        <p:spPr>
          <a:xfrm>
            <a:off x="7500958" y="371475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7" name="Rectangle 276"/>
          <p:cNvSpPr/>
          <p:nvPr/>
        </p:nvSpPr>
        <p:spPr>
          <a:xfrm>
            <a:off x="7286644" y="392906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8" name="Rectangle 277"/>
          <p:cNvSpPr/>
          <p:nvPr/>
        </p:nvSpPr>
        <p:spPr>
          <a:xfrm>
            <a:off x="7500958" y="392906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9" name="Rectangle 278"/>
          <p:cNvSpPr/>
          <p:nvPr/>
        </p:nvSpPr>
        <p:spPr>
          <a:xfrm>
            <a:off x="7715272" y="371475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0" name="Rectangle 279"/>
          <p:cNvSpPr/>
          <p:nvPr/>
        </p:nvSpPr>
        <p:spPr>
          <a:xfrm>
            <a:off x="7929586" y="371475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1" name="Rectangle 280"/>
          <p:cNvSpPr/>
          <p:nvPr/>
        </p:nvSpPr>
        <p:spPr>
          <a:xfrm>
            <a:off x="7715272" y="392906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2" name="Rectangle 281"/>
          <p:cNvSpPr/>
          <p:nvPr/>
        </p:nvSpPr>
        <p:spPr>
          <a:xfrm>
            <a:off x="7929586" y="392906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3" name="Rectangle 282"/>
          <p:cNvSpPr/>
          <p:nvPr/>
        </p:nvSpPr>
        <p:spPr>
          <a:xfrm>
            <a:off x="8143900" y="328612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4" name="Rectangle 283"/>
          <p:cNvSpPr/>
          <p:nvPr/>
        </p:nvSpPr>
        <p:spPr>
          <a:xfrm>
            <a:off x="8358214" y="328612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5" name="Rectangle 284"/>
          <p:cNvSpPr/>
          <p:nvPr/>
        </p:nvSpPr>
        <p:spPr>
          <a:xfrm>
            <a:off x="8143900" y="350043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6" name="Rectangle 285"/>
          <p:cNvSpPr/>
          <p:nvPr/>
        </p:nvSpPr>
        <p:spPr>
          <a:xfrm>
            <a:off x="8358214" y="350043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7" name="Rectangle 286"/>
          <p:cNvSpPr/>
          <p:nvPr/>
        </p:nvSpPr>
        <p:spPr>
          <a:xfrm>
            <a:off x="8572528" y="328612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8" name="Rectangle 287"/>
          <p:cNvSpPr/>
          <p:nvPr/>
        </p:nvSpPr>
        <p:spPr>
          <a:xfrm>
            <a:off x="8786842" y="328612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9" name="Rectangle 288"/>
          <p:cNvSpPr/>
          <p:nvPr/>
        </p:nvSpPr>
        <p:spPr>
          <a:xfrm>
            <a:off x="8572528" y="350043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0" name="Rectangle 289"/>
          <p:cNvSpPr/>
          <p:nvPr/>
        </p:nvSpPr>
        <p:spPr>
          <a:xfrm>
            <a:off x="8786842" y="350043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1" name="Rectangle 290"/>
          <p:cNvSpPr/>
          <p:nvPr/>
        </p:nvSpPr>
        <p:spPr>
          <a:xfrm>
            <a:off x="8143900" y="371475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2" name="Rectangle 291"/>
          <p:cNvSpPr/>
          <p:nvPr/>
        </p:nvSpPr>
        <p:spPr>
          <a:xfrm>
            <a:off x="8358214" y="371475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3" name="Rectangle 292"/>
          <p:cNvSpPr/>
          <p:nvPr/>
        </p:nvSpPr>
        <p:spPr>
          <a:xfrm>
            <a:off x="8143900" y="392906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4" name="Rectangle 293"/>
          <p:cNvSpPr/>
          <p:nvPr/>
        </p:nvSpPr>
        <p:spPr>
          <a:xfrm>
            <a:off x="8358214" y="392906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5" name="Rectangle 294"/>
          <p:cNvSpPr/>
          <p:nvPr/>
        </p:nvSpPr>
        <p:spPr>
          <a:xfrm>
            <a:off x="8572528" y="371475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6" name="Rectangle 295"/>
          <p:cNvSpPr/>
          <p:nvPr/>
        </p:nvSpPr>
        <p:spPr>
          <a:xfrm>
            <a:off x="8786842" y="371475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7" name="Rectangle 296"/>
          <p:cNvSpPr/>
          <p:nvPr/>
        </p:nvSpPr>
        <p:spPr>
          <a:xfrm>
            <a:off x="8572528" y="392906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8" name="Rectangle 297"/>
          <p:cNvSpPr/>
          <p:nvPr/>
        </p:nvSpPr>
        <p:spPr>
          <a:xfrm>
            <a:off x="8786842" y="392906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9" name="Rectangle 298"/>
          <p:cNvSpPr/>
          <p:nvPr/>
        </p:nvSpPr>
        <p:spPr>
          <a:xfrm>
            <a:off x="7286644" y="414338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0" name="Rectangle 299"/>
          <p:cNvSpPr/>
          <p:nvPr/>
        </p:nvSpPr>
        <p:spPr>
          <a:xfrm>
            <a:off x="7500958" y="414338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1" name="Rectangle 300"/>
          <p:cNvSpPr/>
          <p:nvPr/>
        </p:nvSpPr>
        <p:spPr>
          <a:xfrm>
            <a:off x="7286644" y="435769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2" name="Rectangle 301"/>
          <p:cNvSpPr/>
          <p:nvPr/>
        </p:nvSpPr>
        <p:spPr>
          <a:xfrm>
            <a:off x="7500958" y="435769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3" name="Rectangle 302"/>
          <p:cNvSpPr/>
          <p:nvPr/>
        </p:nvSpPr>
        <p:spPr>
          <a:xfrm>
            <a:off x="7715272" y="414338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4" name="Rectangle 303"/>
          <p:cNvSpPr/>
          <p:nvPr/>
        </p:nvSpPr>
        <p:spPr>
          <a:xfrm>
            <a:off x="7929586" y="414338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5" name="Rectangle 304"/>
          <p:cNvSpPr/>
          <p:nvPr/>
        </p:nvSpPr>
        <p:spPr>
          <a:xfrm>
            <a:off x="7715272" y="435769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6" name="Rectangle 305"/>
          <p:cNvSpPr/>
          <p:nvPr/>
        </p:nvSpPr>
        <p:spPr>
          <a:xfrm>
            <a:off x="7929586" y="435769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7" name="Rectangle 306"/>
          <p:cNvSpPr/>
          <p:nvPr/>
        </p:nvSpPr>
        <p:spPr>
          <a:xfrm>
            <a:off x="7286644" y="457200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8" name="Rectangle 307"/>
          <p:cNvSpPr/>
          <p:nvPr/>
        </p:nvSpPr>
        <p:spPr>
          <a:xfrm>
            <a:off x="7500958" y="457200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9" name="Rectangle 308"/>
          <p:cNvSpPr/>
          <p:nvPr/>
        </p:nvSpPr>
        <p:spPr>
          <a:xfrm>
            <a:off x="7286644" y="478632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0" name="Rectangle 309"/>
          <p:cNvSpPr/>
          <p:nvPr/>
        </p:nvSpPr>
        <p:spPr>
          <a:xfrm>
            <a:off x="7500958" y="478632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1" name="Rectangle 310"/>
          <p:cNvSpPr/>
          <p:nvPr/>
        </p:nvSpPr>
        <p:spPr>
          <a:xfrm>
            <a:off x="7715272" y="457200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2" name="Rectangle 311"/>
          <p:cNvSpPr/>
          <p:nvPr/>
        </p:nvSpPr>
        <p:spPr>
          <a:xfrm>
            <a:off x="7929586" y="457200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3" name="Rectangle 312"/>
          <p:cNvSpPr/>
          <p:nvPr/>
        </p:nvSpPr>
        <p:spPr>
          <a:xfrm>
            <a:off x="7715272" y="478632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4" name="Rectangle 313"/>
          <p:cNvSpPr/>
          <p:nvPr/>
        </p:nvSpPr>
        <p:spPr>
          <a:xfrm>
            <a:off x="7929586" y="478632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5" name="Rectangle 314"/>
          <p:cNvSpPr/>
          <p:nvPr/>
        </p:nvSpPr>
        <p:spPr>
          <a:xfrm>
            <a:off x="8143900" y="414338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6" name="Rectangle 315"/>
          <p:cNvSpPr/>
          <p:nvPr/>
        </p:nvSpPr>
        <p:spPr>
          <a:xfrm>
            <a:off x="8358214" y="414338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7" name="Rectangle 316"/>
          <p:cNvSpPr/>
          <p:nvPr/>
        </p:nvSpPr>
        <p:spPr>
          <a:xfrm>
            <a:off x="8143900" y="435769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8" name="Rectangle 317"/>
          <p:cNvSpPr/>
          <p:nvPr/>
        </p:nvSpPr>
        <p:spPr>
          <a:xfrm>
            <a:off x="8358214" y="435769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9" name="Rectangle 318"/>
          <p:cNvSpPr/>
          <p:nvPr/>
        </p:nvSpPr>
        <p:spPr>
          <a:xfrm>
            <a:off x="8572528" y="414338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0" name="Rectangle 319"/>
          <p:cNvSpPr/>
          <p:nvPr/>
        </p:nvSpPr>
        <p:spPr>
          <a:xfrm>
            <a:off x="8786842" y="414338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1" name="Rectangle 320"/>
          <p:cNvSpPr/>
          <p:nvPr/>
        </p:nvSpPr>
        <p:spPr>
          <a:xfrm>
            <a:off x="8572528" y="435769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2" name="Rectangle 321"/>
          <p:cNvSpPr/>
          <p:nvPr/>
        </p:nvSpPr>
        <p:spPr>
          <a:xfrm>
            <a:off x="8786842" y="435769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3" name="Rectangle 322"/>
          <p:cNvSpPr/>
          <p:nvPr/>
        </p:nvSpPr>
        <p:spPr>
          <a:xfrm>
            <a:off x="8143900" y="457200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4" name="Rectangle 323"/>
          <p:cNvSpPr/>
          <p:nvPr/>
        </p:nvSpPr>
        <p:spPr>
          <a:xfrm>
            <a:off x="8358214" y="457200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5" name="Rectangle 324"/>
          <p:cNvSpPr/>
          <p:nvPr/>
        </p:nvSpPr>
        <p:spPr>
          <a:xfrm>
            <a:off x="8143900" y="478632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6" name="Rectangle 325"/>
          <p:cNvSpPr/>
          <p:nvPr/>
        </p:nvSpPr>
        <p:spPr>
          <a:xfrm>
            <a:off x="8358214" y="478632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7" name="Rectangle 326"/>
          <p:cNvSpPr/>
          <p:nvPr/>
        </p:nvSpPr>
        <p:spPr>
          <a:xfrm>
            <a:off x="8572528" y="457200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8" name="Rectangle 327"/>
          <p:cNvSpPr/>
          <p:nvPr/>
        </p:nvSpPr>
        <p:spPr>
          <a:xfrm>
            <a:off x="8786842" y="457200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9" name="Rectangle 328"/>
          <p:cNvSpPr/>
          <p:nvPr/>
        </p:nvSpPr>
        <p:spPr>
          <a:xfrm>
            <a:off x="8572528" y="478632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0" name="Rectangle 329"/>
          <p:cNvSpPr/>
          <p:nvPr/>
        </p:nvSpPr>
        <p:spPr>
          <a:xfrm>
            <a:off x="8786842" y="478632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1" name="Rectangle 330"/>
          <p:cNvSpPr/>
          <p:nvPr/>
        </p:nvSpPr>
        <p:spPr>
          <a:xfrm>
            <a:off x="7286644" y="500063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2" name="Rectangle 331"/>
          <p:cNvSpPr/>
          <p:nvPr/>
        </p:nvSpPr>
        <p:spPr>
          <a:xfrm>
            <a:off x="7500958" y="500063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3" name="Rectangle 332"/>
          <p:cNvSpPr/>
          <p:nvPr/>
        </p:nvSpPr>
        <p:spPr>
          <a:xfrm>
            <a:off x="7286644" y="521495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4" name="Rectangle 333"/>
          <p:cNvSpPr/>
          <p:nvPr/>
        </p:nvSpPr>
        <p:spPr>
          <a:xfrm>
            <a:off x="7500958" y="521495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5" name="Rectangle 334"/>
          <p:cNvSpPr/>
          <p:nvPr/>
        </p:nvSpPr>
        <p:spPr>
          <a:xfrm>
            <a:off x="7715272" y="500063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6" name="Rectangle 335"/>
          <p:cNvSpPr/>
          <p:nvPr/>
        </p:nvSpPr>
        <p:spPr>
          <a:xfrm>
            <a:off x="7929586" y="500063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7" name="Rectangle 336"/>
          <p:cNvSpPr/>
          <p:nvPr/>
        </p:nvSpPr>
        <p:spPr>
          <a:xfrm>
            <a:off x="7715272" y="521495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8" name="Rectangle 337"/>
          <p:cNvSpPr/>
          <p:nvPr/>
        </p:nvSpPr>
        <p:spPr>
          <a:xfrm>
            <a:off x="7929586" y="521495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9" name="Rectangle 338"/>
          <p:cNvSpPr/>
          <p:nvPr/>
        </p:nvSpPr>
        <p:spPr>
          <a:xfrm>
            <a:off x="7286644" y="542926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0" name="Rectangle 339"/>
          <p:cNvSpPr/>
          <p:nvPr/>
        </p:nvSpPr>
        <p:spPr>
          <a:xfrm>
            <a:off x="7500958" y="542926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1" name="Rectangle 340"/>
          <p:cNvSpPr/>
          <p:nvPr/>
        </p:nvSpPr>
        <p:spPr>
          <a:xfrm>
            <a:off x="7286644" y="564357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2" name="Rectangle 341"/>
          <p:cNvSpPr/>
          <p:nvPr/>
        </p:nvSpPr>
        <p:spPr>
          <a:xfrm>
            <a:off x="7500958" y="564357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3" name="Rectangle 342"/>
          <p:cNvSpPr/>
          <p:nvPr/>
        </p:nvSpPr>
        <p:spPr>
          <a:xfrm>
            <a:off x="7715272" y="542926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4" name="Rectangle 343"/>
          <p:cNvSpPr/>
          <p:nvPr/>
        </p:nvSpPr>
        <p:spPr>
          <a:xfrm>
            <a:off x="7929586" y="542926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5" name="Rectangle 344"/>
          <p:cNvSpPr/>
          <p:nvPr/>
        </p:nvSpPr>
        <p:spPr>
          <a:xfrm>
            <a:off x="7715272" y="564357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6" name="Rectangle 345"/>
          <p:cNvSpPr/>
          <p:nvPr/>
        </p:nvSpPr>
        <p:spPr>
          <a:xfrm>
            <a:off x="7929586" y="564357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7" name="Rectangle 346"/>
          <p:cNvSpPr/>
          <p:nvPr/>
        </p:nvSpPr>
        <p:spPr>
          <a:xfrm>
            <a:off x="8143900" y="500063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8" name="Rectangle 347"/>
          <p:cNvSpPr/>
          <p:nvPr/>
        </p:nvSpPr>
        <p:spPr>
          <a:xfrm>
            <a:off x="8358214" y="500063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9" name="Rectangle 348"/>
          <p:cNvSpPr/>
          <p:nvPr/>
        </p:nvSpPr>
        <p:spPr>
          <a:xfrm>
            <a:off x="8143900" y="521495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0" name="Rectangle 349"/>
          <p:cNvSpPr/>
          <p:nvPr/>
        </p:nvSpPr>
        <p:spPr>
          <a:xfrm>
            <a:off x="8358214" y="521495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1" name="Rectangle 350"/>
          <p:cNvSpPr/>
          <p:nvPr/>
        </p:nvSpPr>
        <p:spPr>
          <a:xfrm>
            <a:off x="8572528" y="500063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2" name="Rectangle 351"/>
          <p:cNvSpPr/>
          <p:nvPr/>
        </p:nvSpPr>
        <p:spPr>
          <a:xfrm>
            <a:off x="8786842" y="500063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3" name="Rectangle 352"/>
          <p:cNvSpPr/>
          <p:nvPr/>
        </p:nvSpPr>
        <p:spPr>
          <a:xfrm>
            <a:off x="8572528" y="521495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4" name="Rectangle 353"/>
          <p:cNvSpPr/>
          <p:nvPr/>
        </p:nvSpPr>
        <p:spPr>
          <a:xfrm>
            <a:off x="8786842" y="521495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5" name="Rectangle 354"/>
          <p:cNvSpPr/>
          <p:nvPr/>
        </p:nvSpPr>
        <p:spPr>
          <a:xfrm>
            <a:off x="8143900" y="542926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6" name="Rectangle 355"/>
          <p:cNvSpPr/>
          <p:nvPr/>
        </p:nvSpPr>
        <p:spPr>
          <a:xfrm>
            <a:off x="8358214" y="542926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7" name="Rectangle 356"/>
          <p:cNvSpPr/>
          <p:nvPr/>
        </p:nvSpPr>
        <p:spPr>
          <a:xfrm>
            <a:off x="8143900" y="564357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8" name="Rectangle 357"/>
          <p:cNvSpPr/>
          <p:nvPr/>
        </p:nvSpPr>
        <p:spPr>
          <a:xfrm>
            <a:off x="8358214" y="564357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9" name="Rectangle 358"/>
          <p:cNvSpPr/>
          <p:nvPr/>
        </p:nvSpPr>
        <p:spPr>
          <a:xfrm>
            <a:off x="8572528" y="542926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0" name="Rectangle 359"/>
          <p:cNvSpPr/>
          <p:nvPr/>
        </p:nvSpPr>
        <p:spPr>
          <a:xfrm>
            <a:off x="8786842" y="542926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1" name="Rectangle 360"/>
          <p:cNvSpPr/>
          <p:nvPr/>
        </p:nvSpPr>
        <p:spPr>
          <a:xfrm>
            <a:off x="8572528" y="564357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2" name="Rectangle 361"/>
          <p:cNvSpPr/>
          <p:nvPr/>
        </p:nvSpPr>
        <p:spPr>
          <a:xfrm>
            <a:off x="8786842" y="564357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3" name="Rectangle 362"/>
          <p:cNvSpPr/>
          <p:nvPr/>
        </p:nvSpPr>
        <p:spPr>
          <a:xfrm>
            <a:off x="7286644" y="585789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4" name="Rectangle 363"/>
          <p:cNvSpPr/>
          <p:nvPr/>
        </p:nvSpPr>
        <p:spPr>
          <a:xfrm>
            <a:off x="7500958" y="585789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5" name="Rectangle 364"/>
          <p:cNvSpPr/>
          <p:nvPr/>
        </p:nvSpPr>
        <p:spPr>
          <a:xfrm>
            <a:off x="7286644" y="607220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6" name="Rectangle 365"/>
          <p:cNvSpPr/>
          <p:nvPr/>
        </p:nvSpPr>
        <p:spPr>
          <a:xfrm>
            <a:off x="7500958" y="607220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7" name="Rectangle 366"/>
          <p:cNvSpPr/>
          <p:nvPr/>
        </p:nvSpPr>
        <p:spPr>
          <a:xfrm>
            <a:off x="7715272" y="585789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8" name="Rectangle 367"/>
          <p:cNvSpPr/>
          <p:nvPr/>
        </p:nvSpPr>
        <p:spPr>
          <a:xfrm>
            <a:off x="7929586" y="585789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9" name="Rectangle 368"/>
          <p:cNvSpPr/>
          <p:nvPr/>
        </p:nvSpPr>
        <p:spPr>
          <a:xfrm>
            <a:off x="7715272" y="607220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0" name="Rectangle 369"/>
          <p:cNvSpPr/>
          <p:nvPr/>
        </p:nvSpPr>
        <p:spPr>
          <a:xfrm>
            <a:off x="7929586" y="607220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1" name="Rectangle 370"/>
          <p:cNvSpPr/>
          <p:nvPr/>
        </p:nvSpPr>
        <p:spPr>
          <a:xfrm>
            <a:off x="7286644" y="628652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2" name="Rectangle 371"/>
          <p:cNvSpPr/>
          <p:nvPr/>
        </p:nvSpPr>
        <p:spPr>
          <a:xfrm>
            <a:off x="7500958" y="628652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3" name="Rectangle 372"/>
          <p:cNvSpPr/>
          <p:nvPr/>
        </p:nvSpPr>
        <p:spPr>
          <a:xfrm>
            <a:off x="7286644" y="650083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4" name="Rectangle 373"/>
          <p:cNvSpPr/>
          <p:nvPr/>
        </p:nvSpPr>
        <p:spPr>
          <a:xfrm>
            <a:off x="7500958" y="650083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5" name="Rectangle 374"/>
          <p:cNvSpPr/>
          <p:nvPr/>
        </p:nvSpPr>
        <p:spPr>
          <a:xfrm>
            <a:off x="7715272" y="628652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6" name="Rectangle 375"/>
          <p:cNvSpPr/>
          <p:nvPr/>
        </p:nvSpPr>
        <p:spPr>
          <a:xfrm>
            <a:off x="7929586" y="628652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7" name="Rectangle 376"/>
          <p:cNvSpPr/>
          <p:nvPr/>
        </p:nvSpPr>
        <p:spPr>
          <a:xfrm>
            <a:off x="7715272" y="650083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8" name="Rectangle 377"/>
          <p:cNvSpPr/>
          <p:nvPr/>
        </p:nvSpPr>
        <p:spPr>
          <a:xfrm>
            <a:off x="7929586" y="650083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9" name="Rectangle 378"/>
          <p:cNvSpPr/>
          <p:nvPr/>
        </p:nvSpPr>
        <p:spPr>
          <a:xfrm>
            <a:off x="8143900" y="585789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0" name="Rectangle 379"/>
          <p:cNvSpPr/>
          <p:nvPr/>
        </p:nvSpPr>
        <p:spPr>
          <a:xfrm>
            <a:off x="8358214" y="585789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1" name="Rectangle 380"/>
          <p:cNvSpPr/>
          <p:nvPr/>
        </p:nvSpPr>
        <p:spPr>
          <a:xfrm>
            <a:off x="8143900" y="607220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2" name="Rectangle 381"/>
          <p:cNvSpPr/>
          <p:nvPr/>
        </p:nvSpPr>
        <p:spPr>
          <a:xfrm>
            <a:off x="8358214" y="607220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3" name="Rectangle 382"/>
          <p:cNvSpPr/>
          <p:nvPr/>
        </p:nvSpPr>
        <p:spPr>
          <a:xfrm>
            <a:off x="8572528" y="585789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4" name="Rectangle 383"/>
          <p:cNvSpPr/>
          <p:nvPr/>
        </p:nvSpPr>
        <p:spPr>
          <a:xfrm>
            <a:off x="8786842" y="585789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5" name="Rectangle 384"/>
          <p:cNvSpPr/>
          <p:nvPr/>
        </p:nvSpPr>
        <p:spPr>
          <a:xfrm>
            <a:off x="8572528" y="607220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6" name="Rectangle 385"/>
          <p:cNvSpPr/>
          <p:nvPr/>
        </p:nvSpPr>
        <p:spPr>
          <a:xfrm>
            <a:off x="8786842" y="607220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7" name="Rectangle 386"/>
          <p:cNvSpPr/>
          <p:nvPr/>
        </p:nvSpPr>
        <p:spPr>
          <a:xfrm>
            <a:off x="8143900" y="628652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8" name="Rectangle 387"/>
          <p:cNvSpPr/>
          <p:nvPr/>
        </p:nvSpPr>
        <p:spPr>
          <a:xfrm>
            <a:off x="8358214" y="628652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9" name="Rectangle 388"/>
          <p:cNvSpPr/>
          <p:nvPr/>
        </p:nvSpPr>
        <p:spPr>
          <a:xfrm>
            <a:off x="8143900" y="650083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0" name="Rectangle 389"/>
          <p:cNvSpPr/>
          <p:nvPr/>
        </p:nvSpPr>
        <p:spPr>
          <a:xfrm>
            <a:off x="8358214" y="650083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1" name="Rectangle 390"/>
          <p:cNvSpPr/>
          <p:nvPr/>
        </p:nvSpPr>
        <p:spPr>
          <a:xfrm>
            <a:off x="8572528" y="628652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2" name="Rectangle 391"/>
          <p:cNvSpPr/>
          <p:nvPr/>
        </p:nvSpPr>
        <p:spPr>
          <a:xfrm>
            <a:off x="8786842" y="628652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3" name="Rectangle 392"/>
          <p:cNvSpPr/>
          <p:nvPr/>
        </p:nvSpPr>
        <p:spPr>
          <a:xfrm>
            <a:off x="8572528" y="650083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4" name="Rectangle 393"/>
          <p:cNvSpPr/>
          <p:nvPr/>
        </p:nvSpPr>
        <p:spPr>
          <a:xfrm>
            <a:off x="8786842" y="650083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5" name="Rectangle 394"/>
          <p:cNvSpPr/>
          <p:nvPr/>
        </p:nvSpPr>
        <p:spPr>
          <a:xfrm>
            <a:off x="5572132" y="328612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6" name="Rectangle 395"/>
          <p:cNvSpPr/>
          <p:nvPr/>
        </p:nvSpPr>
        <p:spPr>
          <a:xfrm>
            <a:off x="5786446" y="328612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7" name="Rectangle 396"/>
          <p:cNvSpPr/>
          <p:nvPr/>
        </p:nvSpPr>
        <p:spPr>
          <a:xfrm>
            <a:off x="5572132" y="350043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8" name="Rectangle 397"/>
          <p:cNvSpPr/>
          <p:nvPr/>
        </p:nvSpPr>
        <p:spPr>
          <a:xfrm>
            <a:off x="5786446" y="350043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9" name="Rectangle 398"/>
          <p:cNvSpPr/>
          <p:nvPr/>
        </p:nvSpPr>
        <p:spPr>
          <a:xfrm>
            <a:off x="6000760" y="328612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0" name="Rectangle 399"/>
          <p:cNvSpPr/>
          <p:nvPr/>
        </p:nvSpPr>
        <p:spPr>
          <a:xfrm>
            <a:off x="6215074" y="328612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1" name="Rectangle 400"/>
          <p:cNvSpPr/>
          <p:nvPr/>
        </p:nvSpPr>
        <p:spPr>
          <a:xfrm>
            <a:off x="6000760" y="350043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2" name="Rectangle 401"/>
          <p:cNvSpPr/>
          <p:nvPr/>
        </p:nvSpPr>
        <p:spPr>
          <a:xfrm>
            <a:off x="6215074" y="350043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3" name="Rectangle 402"/>
          <p:cNvSpPr/>
          <p:nvPr/>
        </p:nvSpPr>
        <p:spPr>
          <a:xfrm>
            <a:off x="5572132" y="371475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4" name="Rectangle 403"/>
          <p:cNvSpPr/>
          <p:nvPr/>
        </p:nvSpPr>
        <p:spPr>
          <a:xfrm>
            <a:off x="5786446" y="371475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5" name="Rectangle 404"/>
          <p:cNvSpPr/>
          <p:nvPr/>
        </p:nvSpPr>
        <p:spPr>
          <a:xfrm>
            <a:off x="5572132" y="392906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6" name="Rectangle 405"/>
          <p:cNvSpPr/>
          <p:nvPr/>
        </p:nvSpPr>
        <p:spPr>
          <a:xfrm>
            <a:off x="5786446" y="392906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7" name="Rectangle 406"/>
          <p:cNvSpPr/>
          <p:nvPr/>
        </p:nvSpPr>
        <p:spPr>
          <a:xfrm>
            <a:off x="6000760" y="371475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8" name="Rectangle 407"/>
          <p:cNvSpPr/>
          <p:nvPr/>
        </p:nvSpPr>
        <p:spPr>
          <a:xfrm>
            <a:off x="6215074" y="371475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9" name="Rectangle 408"/>
          <p:cNvSpPr/>
          <p:nvPr/>
        </p:nvSpPr>
        <p:spPr>
          <a:xfrm>
            <a:off x="6000760" y="392906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0" name="Rectangle 409"/>
          <p:cNvSpPr/>
          <p:nvPr/>
        </p:nvSpPr>
        <p:spPr>
          <a:xfrm>
            <a:off x="6215074" y="392906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1" name="Rectangle 410"/>
          <p:cNvSpPr/>
          <p:nvPr/>
        </p:nvSpPr>
        <p:spPr>
          <a:xfrm>
            <a:off x="6429388" y="328612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2" name="Rectangle 411"/>
          <p:cNvSpPr/>
          <p:nvPr/>
        </p:nvSpPr>
        <p:spPr>
          <a:xfrm>
            <a:off x="6643702" y="328612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3" name="Rectangle 412"/>
          <p:cNvSpPr/>
          <p:nvPr/>
        </p:nvSpPr>
        <p:spPr>
          <a:xfrm>
            <a:off x="6429388" y="350043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4" name="Rectangle 413"/>
          <p:cNvSpPr/>
          <p:nvPr/>
        </p:nvSpPr>
        <p:spPr>
          <a:xfrm>
            <a:off x="6643702" y="350043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5" name="Rectangle 414"/>
          <p:cNvSpPr/>
          <p:nvPr/>
        </p:nvSpPr>
        <p:spPr>
          <a:xfrm>
            <a:off x="6858016" y="328612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6" name="Rectangle 415"/>
          <p:cNvSpPr/>
          <p:nvPr/>
        </p:nvSpPr>
        <p:spPr>
          <a:xfrm>
            <a:off x="7072330" y="328612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7" name="Rectangle 416"/>
          <p:cNvSpPr/>
          <p:nvPr/>
        </p:nvSpPr>
        <p:spPr>
          <a:xfrm>
            <a:off x="6858016" y="350043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8" name="Rectangle 417"/>
          <p:cNvSpPr/>
          <p:nvPr/>
        </p:nvSpPr>
        <p:spPr>
          <a:xfrm>
            <a:off x="7072330" y="350043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9" name="Rectangle 418"/>
          <p:cNvSpPr/>
          <p:nvPr/>
        </p:nvSpPr>
        <p:spPr>
          <a:xfrm>
            <a:off x="6429388" y="371475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20" name="Rectangle 419"/>
          <p:cNvSpPr/>
          <p:nvPr/>
        </p:nvSpPr>
        <p:spPr>
          <a:xfrm>
            <a:off x="6643702" y="371475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21" name="Rectangle 420"/>
          <p:cNvSpPr/>
          <p:nvPr/>
        </p:nvSpPr>
        <p:spPr>
          <a:xfrm>
            <a:off x="6429388" y="392906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22" name="Rectangle 421"/>
          <p:cNvSpPr/>
          <p:nvPr/>
        </p:nvSpPr>
        <p:spPr>
          <a:xfrm>
            <a:off x="6643702" y="392906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23" name="Rectangle 422"/>
          <p:cNvSpPr/>
          <p:nvPr/>
        </p:nvSpPr>
        <p:spPr>
          <a:xfrm>
            <a:off x="6858016" y="371475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24" name="Rectangle 423"/>
          <p:cNvSpPr/>
          <p:nvPr/>
        </p:nvSpPr>
        <p:spPr>
          <a:xfrm>
            <a:off x="7072330" y="371475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25" name="Rectangle 424"/>
          <p:cNvSpPr/>
          <p:nvPr/>
        </p:nvSpPr>
        <p:spPr>
          <a:xfrm>
            <a:off x="6858016" y="392906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26" name="Rectangle 425"/>
          <p:cNvSpPr/>
          <p:nvPr/>
        </p:nvSpPr>
        <p:spPr>
          <a:xfrm>
            <a:off x="7072330" y="392906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27" name="Rectangle 426"/>
          <p:cNvSpPr/>
          <p:nvPr/>
        </p:nvSpPr>
        <p:spPr>
          <a:xfrm>
            <a:off x="5572132" y="414338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28" name="Rectangle 427"/>
          <p:cNvSpPr/>
          <p:nvPr/>
        </p:nvSpPr>
        <p:spPr>
          <a:xfrm>
            <a:off x="5786446" y="414338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29" name="Rectangle 428"/>
          <p:cNvSpPr/>
          <p:nvPr/>
        </p:nvSpPr>
        <p:spPr>
          <a:xfrm>
            <a:off x="5572132" y="435769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30" name="Rectangle 429"/>
          <p:cNvSpPr/>
          <p:nvPr/>
        </p:nvSpPr>
        <p:spPr>
          <a:xfrm>
            <a:off x="5786446" y="435769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31" name="Rectangle 430"/>
          <p:cNvSpPr/>
          <p:nvPr/>
        </p:nvSpPr>
        <p:spPr>
          <a:xfrm>
            <a:off x="6000760" y="414338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32" name="Rectangle 431"/>
          <p:cNvSpPr/>
          <p:nvPr/>
        </p:nvSpPr>
        <p:spPr>
          <a:xfrm>
            <a:off x="6215074" y="414338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33" name="Rectangle 432"/>
          <p:cNvSpPr/>
          <p:nvPr/>
        </p:nvSpPr>
        <p:spPr>
          <a:xfrm>
            <a:off x="6000760" y="435769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34" name="Rectangle 433"/>
          <p:cNvSpPr/>
          <p:nvPr/>
        </p:nvSpPr>
        <p:spPr>
          <a:xfrm>
            <a:off x="6215074" y="435769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35" name="Rectangle 434"/>
          <p:cNvSpPr/>
          <p:nvPr/>
        </p:nvSpPr>
        <p:spPr>
          <a:xfrm>
            <a:off x="5572132" y="457200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36" name="Rectangle 435"/>
          <p:cNvSpPr/>
          <p:nvPr/>
        </p:nvSpPr>
        <p:spPr>
          <a:xfrm>
            <a:off x="5786446" y="457200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37" name="Rectangle 436"/>
          <p:cNvSpPr/>
          <p:nvPr/>
        </p:nvSpPr>
        <p:spPr>
          <a:xfrm>
            <a:off x="5572132" y="478632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38" name="Rectangle 437"/>
          <p:cNvSpPr/>
          <p:nvPr/>
        </p:nvSpPr>
        <p:spPr>
          <a:xfrm>
            <a:off x="5786446" y="478632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39" name="Rectangle 438"/>
          <p:cNvSpPr/>
          <p:nvPr/>
        </p:nvSpPr>
        <p:spPr>
          <a:xfrm>
            <a:off x="6000760" y="457200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0" name="Rectangle 439"/>
          <p:cNvSpPr/>
          <p:nvPr/>
        </p:nvSpPr>
        <p:spPr>
          <a:xfrm>
            <a:off x="6215074" y="457200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1" name="Rectangle 440"/>
          <p:cNvSpPr/>
          <p:nvPr/>
        </p:nvSpPr>
        <p:spPr>
          <a:xfrm>
            <a:off x="6000760" y="478632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2" name="Rectangle 441"/>
          <p:cNvSpPr/>
          <p:nvPr/>
        </p:nvSpPr>
        <p:spPr>
          <a:xfrm>
            <a:off x="6215074" y="478632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3" name="Rectangle 442"/>
          <p:cNvSpPr/>
          <p:nvPr/>
        </p:nvSpPr>
        <p:spPr>
          <a:xfrm>
            <a:off x="6429388" y="414338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4" name="Rectangle 443"/>
          <p:cNvSpPr/>
          <p:nvPr/>
        </p:nvSpPr>
        <p:spPr>
          <a:xfrm>
            <a:off x="6643702" y="414338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5" name="Rectangle 444"/>
          <p:cNvSpPr/>
          <p:nvPr/>
        </p:nvSpPr>
        <p:spPr>
          <a:xfrm>
            <a:off x="6429388" y="435769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6" name="Rectangle 445"/>
          <p:cNvSpPr/>
          <p:nvPr/>
        </p:nvSpPr>
        <p:spPr>
          <a:xfrm>
            <a:off x="6643702" y="435769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7" name="Rectangle 446"/>
          <p:cNvSpPr/>
          <p:nvPr/>
        </p:nvSpPr>
        <p:spPr>
          <a:xfrm>
            <a:off x="6858016" y="414338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8" name="Rectangle 447"/>
          <p:cNvSpPr/>
          <p:nvPr/>
        </p:nvSpPr>
        <p:spPr>
          <a:xfrm>
            <a:off x="7072330" y="414338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9" name="Rectangle 448"/>
          <p:cNvSpPr/>
          <p:nvPr/>
        </p:nvSpPr>
        <p:spPr>
          <a:xfrm>
            <a:off x="6858016" y="435769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50" name="Rectangle 449"/>
          <p:cNvSpPr/>
          <p:nvPr/>
        </p:nvSpPr>
        <p:spPr>
          <a:xfrm>
            <a:off x="7072330" y="435769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51" name="Rectangle 450"/>
          <p:cNvSpPr/>
          <p:nvPr/>
        </p:nvSpPr>
        <p:spPr>
          <a:xfrm>
            <a:off x="6429388" y="457200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52" name="Rectangle 451"/>
          <p:cNvSpPr/>
          <p:nvPr/>
        </p:nvSpPr>
        <p:spPr>
          <a:xfrm>
            <a:off x="6643702" y="457200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53" name="Rectangle 452"/>
          <p:cNvSpPr/>
          <p:nvPr/>
        </p:nvSpPr>
        <p:spPr>
          <a:xfrm>
            <a:off x="6429388" y="478632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54" name="Rectangle 453"/>
          <p:cNvSpPr/>
          <p:nvPr/>
        </p:nvSpPr>
        <p:spPr>
          <a:xfrm>
            <a:off x="6643702" y="478632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55" name="Rectangle 454"/>
          <p:cNvSpPr/>
          <p:nvPr/>
        </p:nvSpPr>
        <p:spPr>
          <a:xfrm>
            <a:off x="6858016" y="457200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56" name="Rectangle 455"/>
          <p:cNvSpPr/>
          <p:nvPr/>
        </p:nvSpPr>
        <p:spPr>
          <a:xfrm>
            <a:off x="7072330" y="457200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57" name="Rectangle 456"/>
          <p:cNvSpPr/>
          <p:nvPr/>
        </p:nvSpPr>
        <p:spPr>
          <a:xfrm>
            <a:off x="6858016" y="478632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58" name="Rectangle 457"/>
          <p:cNvSpPr/>
          <p:nvPr/>
        </p:nvSpPr>
        <p:spPr>
          <a:xfrm>
            <a:off x="7072330" y="478632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59" name="Rectangle 458"/>
          <p:cNvSpPr/>
          <p:nvPr/>
        </p:nvSpPr>
        <p:spPr>
          <a:xfrm>
            <a:off x="5572132" y="500063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60" name="Rectangle 459"/>
          <p:cNvSpPr/>
          <p:nvPr/>
        </p:nvSpPr>
        <p:spPr>
          <a:xfrm>
            <a:off x="5786446" y="500063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61" name="Rectangle 460"/>
          <p:cNvSpPr/>
          <p:nvPr/>
        </p:nvSpPr>
        <p:spPr>
          <a:xfrm>
            <a:off x="5572132" y="521495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62" name="Rectangle 461"/>
          <p:cNvSpPr/>
          <p:nvPr/>
        </p:nvSpPr>
        <p:spPr>
          <a:xfrm>
            <a:off x="5786446" y="521495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63" name="Rectangle 462"/>
          <p:cNvSpPr/>
          <p:nvPr/>
        </p:nvSpPr>
        <p:spPr>
          <a:xfrm>
            <a:off x="6000760" y="500063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64" name="Rectangle 463"/>
          <p:cNvSpPr/>
          <p:nvPr/>
        </p:nvSpPr>
        <p:spPr>
          <a:xfrm>
            <a:off x="6215074" y="500063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65" name="Rectangle 464"/>
          <p:cNvSpPr/>
          <p:nvPr/>
        </p:nvSpPr>
        <p:spPr>
          <a:xfrm>
            <a:off x="6000760" y="521495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66" name="Rectangle 465"/>
          <p:cNvSpPr/>
          <p:nvPr/>
        </p:nvSpPr>
        <p:spPr>
          <a:xfrm>
            <a:off x="6215074" y="521495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67" name="Rectangle 466"/>
          <p:cNvSpPr/>
          <p:nvPr/>
        </p:nvSpPr>
        <p:spPr>
          <a:xfrm>
            <a:off x="5572132" y="542926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68" name="Rectangle 467"/>
          <p:cNvSpPr/>
          <p:nvPr/>
        </p:nvSpPr>
        <p:spPr>
          <a:xfrm>
            <a:off x="5786446" y="542926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69" name="Rectangle 468"/>
          <p:cNvSpPr/>
          <p:nvPr/>
        </p:nvSpPr>
        <p:spPr>
          <a:xfrm>
            <a:off x="5572132" y="564357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70" name="Rectangle 469"/>
          <p:cNvSpPr/>
          <p:nvPr/>
        </p:nvSpPr>
        <p:spPr>
          <a:xfrm>
            <a:off x="5786446" y="564357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71" name="Rectangle 470"/>
          <p:cNvSpPr/>
          <p:nvPr/>
        </p:nvSpPr>
        <p:spPr>
          <a:xfrm>
            <a:off x="6000760" y="542926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72" name="Rectangle 471"/>
          <p:cNvSpPr/>
          <p:nvPr/>
        </p:nvSpPr>
        <p:spPr>
          <a:xfrm>
            <a:off x="6215074" y="542926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73" name="Rectangle 472"/>
          <p:cNvSpPr/>
          <p:nvPr/>
        </p:nvSpPr>
        <p:spPr>
          <a:xfrm>
            <a:off x="6000760" y="564357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74" name="Rectangle 473"/>
          <p:cNvSpPr/>
          <p:nvPr/>
        </p:nvSpPr>
        <p:spPr>
          <a:xfrm>
            <a:off x="6215074" y="564357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75" name="Rectangle 474"/>
          <p:cNvSpPr/>
          <p:nvPr/>
        </p:nvSpPr>
        <p:spPr>
          <a:xfrm>
            <a:off x="6429388" y="500063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76" name="Rectangle 475"/>
          <p:cNvSpPr/>
          <p:nvPr/>
        </p:nvSpPr>
        <p:spPr>
          <a:xfrm>
            <a:off x="6643702" y="500063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77" name="Rectangle 476"/>
          <p:cNvSpPr/>
          <p:nvPr/>
        </p:nvSpPr>
        <p:spPr>
          <a:xfrm>
            <a:off x="6429388" y="521495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78" name="Rectangle 477"/>
          <p:cNvSpPr/>
          <p:nvPr/>
        </p:nvSpPr>
        <p:spPr>
          <a:xfrm>
            <a:off x="6643702" y="521495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79" name="Rectangle 478"/>
          <p:cNvSpPr/>
          <p:nvPr/>
        </p:nvSpPr>
        <p:spPr>
          <a:xfrm>
            <a:off x="6858016" y="500063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80" name="Rectangle 479"/>
          <p:cNvSpPr/>
          <p:nvPr/>
        </p:nvSpPr>
        <p:spPr>
          <a:xfrm>
            <a:off x="7072330" y="500063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81" name="Rectangle 480"/>
          <p:cNvSpPr/>
          <p:nvPr/>
        </p:nvSpPr>
        <p:spPr>
          <a:xfrm>
            <a:off x="6858016" y="521495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82" name="Rectangle 481"/>
          <p:cNvSpPr/>
          <p:nvPr/>
        </p:nvSpPr>
        <p:spPr>
          <a:xfrm>
            <a:off x="7072330" y="521495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83" name="Rectangle 482"/>
          <p:cNvSpPr/>
          <p:nvPr/>
        </p:nvSpPr>
        <p:spPr>
          <a:xfrm>
            <a:off x="6429388" y="542926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84" name="Rectangle 483"/>
          <p:cNvSpPr/>
          <p:nvPr/>
        </p:nvSpPr>
        <p:spPr>
          <a:xfrm>
            <a:off x="6643702" y="542926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85" name="Rectangle 484"/>
          <p:cNvSpPr/>
          <p:nvPr/>
        </p:nvSpPr>
        <p:spPr>
          <a:xfrm>
            <a:off x="6429388" y="564357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86" name="Rectangle 485"/>
          <p:cNvSpPr/>
          <p:nvPr/>
        </p:nvSpPr>
        <p:spPr>
          <a:xfrm>
            <a:off x="6643702" y="564357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87" name="Rectangle 486"/>
          <p:cNvSpPr/>
          <p:nvPr/>
        </p:nvSpPr>
        <p:spPr>
          <a:xfrm>
            <a:off x="6858016" y="542926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88" name="Rectangle 487"/>
          <p:cNvSpPr/>
          <p:nvPr/>
        </p:nvSpPr>
        <p:spPr>
          <a:xfrm>
            <a:off x="7072330" y="542926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89" name="Rectangle 488"/>
          <p:cNvSpPr/>
          <p:nvPr/>
        </p:nvSpPr>
        <p:spPr>
          <a:xfrm>
            <a:off x="6858016" y="564357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90" name="Rectangle 489"/>
          <p:cNvSpPr/>
          <p:nvPr/>
        </p:nvSpPr>
        <p:spPr>
          <a:xfrm>
            <a:off x="7072330" y="564357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91" name="Rectangle 490"/>
          <p:cNvSpPr/>
          <p:nvPr/>
        </p:nvSpPr>
        <p:spPr>
          <a:xfrm>
            <a:off x="5572132" y="585789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92" name="Rectangle 491"/>
          <p:cNvSpPr/>
          <p:nvPr/>
        </p:nvSpPr>
        <p:spPr>
          <a:xfrm>
            <a:off x="5786446" y="585789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93" name="Rectangle 492"/>
          <p:cNvSpPr/>
          <p:nvPr/>
        </p:nvSpPr>
        <p:spPr>
          <a:xfrm>
            <a:off x="5572132" y="607220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94" name="Rectangle 493"/>
          <p:cNvSpPr/>
          <p:nvPr/>
        </p:nvSpPr>
        <p:spPr>
          <a:xfrm>
            <a:off x="5786446" y="607220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95" name="Rectangle 494"/>
          <p:cNvSpPr/>
          <p:nvPr/>
        </p:nvSpPr>
        <p:spPr>
          <a:xfrm>
            <a:off x="6000760" y="585789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96" name="Rectangle 495"/>
          <p:cNvSpPr/>
          <p:nvPr/>
        </p:nvSpPr>
        <p:spPr>
          <a:xfrm>
            <a:off x="6215074" y="585789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97" name="Rectangle 496"/>
          <p:cNvSpPr/>
          <p:nvPr/>
        </p:nvSpPr>
        <p:spPr>
          <a:xfrm>
            <a:off x="6000760" y="607220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98" name="Rectangle 497"/>
          <p:cNvSpPr/>
          <p:nvPr/>
        </p:nvSpPr>
        <p:spPr>
          <a:xfrm>
            <a:off x="6215074" y="607220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99" name="Rectangle 498"/>
          <p:cNvSpPr/>
          <p:nvPr/>
        </p:nvSpPr>
        <p:spPr>
          <a:xfrm>
            <a:off x="5572132" y="628652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00" name="Rectangle 499"/>
          <p:cNvSpPr/>
          <p:nvPr/>
        </p:nvSpPr>
        <p:spPr>
          <a:xfrm>
            <a:off x="5786446" y="628652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01" name="Rectangle 500"/>
          <p:cNvSpPr/>
          <p:nvPr/>
        </p:nvSpPr>
        <p:spPr>
          <a:xfrm>
            <a:off x="5572132" y="650083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02" name="Rectangle 501"/>
          <p:cNvSpPr/>
          <p:nvPr/>
        </p:nvSpPr>
        <p:spPr>
          <a:xfrm>
            <a:off x="5786446" y="650083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03" name="Rectangle 502"/>
          <p:cNvSpPr/>
          <p:nvPr/>
        </p:nvSpPr>
        <p:spPr>
          <a:xfrm>
            <a:off x="6000760" y="628652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04" name="Rectangle 503"/>
          <p:cNvSpPr/>
          <p:nvPr/>
        </p:nvSpPr>
        <p:spPr>
          <a:xfrm>
            <a:off x="6215074" y="628652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05" name="Rectangle 504"/>
          <p:cNvSpPr/>
          <p:nvPr/>
        </p:nvSpPr>
        <p:spPr>
          <a:xfrm>
            <a:off x="6000760" y="650083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06" name="Rectangle 505"/>
          <p:cNvSpPr/>
          <p:nvPr/>
        </p:nvSpPr>
        <p:spPr>
          <a:xfrm>
            <a:off x="6215074" y="650083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07" name="Rectangle 506"/>
          <p:cNvSpPr/>
          <p:nvPr/>
        </p:nvSpPr>
        <p:spPr>
          <a:xfrm>
            <a:off x="6429388" y="585789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08" name="Rectangle 507"/>
          <p:cNvSpPr/>
          <p:nvPr/>
        </p:nvSpPr>
        <p:spPr>
          <a:xfrm>
            <a:off x="6643702" y="585789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09" name="Rectangle 508"/>
          <p:cNvSpPr/>
          <p:nvPr/>
        </p:nvSpPr>
        <p:spPr>
          <a:xfrm>
            <a:off x="6429388" y="607220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10" name="Rectangle 509"/>
          <p:cNvSpPr/>
          <p:nvPr/>
        </p:nvSpPr>
        <p:spPr>
          <a:xfrm>
            <a:off x="6643702" y="607220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11" name="Rectangle 510"/>
          <p:cNvSpPr/>
          <p:nvPr/>
        </p:nvSpPr>
        <p:spPr>
          <a:xfrm>
            <a:off x="6858016" y="585789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12" name="Rectangle 511"/>
          <p:cNvSpPr/>
          <p:nvPr/>
        </p:nvSpPr>
        <p:spPr>
          <a:xfrm>
            <a:off x="7072330" y="585789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13" name="Rectangle 512"/>
          <p:cNvSpPr/>
          <p:nvPr/>
        </p:nvSpPr>
        <p:spPr>
          <a:xfrm>
            <a:off x="6858016" y="607220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14" name="Rectangle 513"/>
          <p:cNvSpPr/>
          <p:nvPr/>
        </p:nvSpPr>
        <p:spPr>
          <a:xfrm>
            <a:off x="7072330" y="607220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15" name="Rectangle 514"/>
          <p:cNvSpPr/>
          <p:nvPr/>
        </p:nvSpPr>
        <p:spPr>
          <a:xfrm>
            <a:off x="6429388" y="628652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16" name="Rectangle 515"/>
          <p:cNvSpPr/>
          <p:nvPr/>
        </p:nvSpPr>
        <p:spPr>
          <a:xfrm>
            <a:off x="6643702" y="628652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17" name="Rectangle 516"/>
          <p:cNvSpPr/>
          <p:nvPr/>
        </p:nvSpPr>
        <p:spPr>
          <a:xfrm>
            <a:off x="6429388" y="650083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18" name="Rectangle 517"/>
          <p:cNvSpPr/>
          <p:nvPr/>
        </p:nvSpPr>
        <p:spPr>
          <a:xfrm>
            <a:off x="6643702" y="650083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19" name="Rectangle 518"/>
          <p:cNvSpPr/>
          <p:nvPr/>
        </p:nvSpPr>
        <p:spPr>
          <a:xfrm>
            <a:off x="6858016" y="628652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20" name="Rectangle 519"/>
          <p:cNvSpPr/>
          <p:nvPr/>
        </p:nvSpPr>
        <p:spPr>
          <a:xfrm>
            <a:off x="7072330" y="628652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21" name="Rectangle 520"/>
          <p:cNvSpPr/>
          <p:nvPr/>
        </p:nvSpPr>
        <p:spPr>
          <a:xfrm>
            <a:off x="6858016" y="650083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22" name="Rectangle 521"/>
          <p:cNvSpPr/>
          <p:nvPr/>
        </p:nvSpPr>
        <p:spPr>
          <a:xfrm>
            <a:off x="7072330" y="650083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24" name="Isosceles Triangle 523"/>
          <p:cNvSpPr/>
          <p:nvPr/>
        </p:nvSpPr>
        <p:spPr>
          <a:xfrm>
            <a:off x="6215074" y="3714752"/>
            <a:ext cx="1714512" cy="2357454"/>
          </a:xfrm>
          <a:prstGeom prst="triangl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526" name="Straight Connector 525"/>
          <p:cNvCxnSpPr>
            <a:stCxn id="524" idx="0"/>
            <a:endCxn id="524" idx="3"/>
          </p:cNvCxnSpPr>
          <p:nvPr/>
        </p:nvCxnSpPr>
        <p:spPr>
          <a:xfrm rot="16200000" flipH="1">
            <a:off x="5893603" y="4893479"/>
            <a:ext cx="2357454" cy="0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527" name="Rectangle 526"/>
          <p:cNvSpPr/>
          <p:nvPr/>
        </p:nvSpPr>
        <p:spPr>
          <a:xfrm>
            <a:off x="7072330" y="5929330"/>
            <a:ext cx="142876" cy="142876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28" name="TextBox 527"/>
          <p:cNvSpPr txBox="1"/>
          <p:nvPr/>
        </p:nvSpPr>
        <p:spPr>
          <a:xfrm>
            <a:off x="5072066" y="1643050"/>
            <a:ext cx="391453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i="1" dirty="0" smtClean="0"/>
              <a:t>В случае , когда можно вычислить</a:t>
            </a:r>
          </a:p>
          <a:p>
            <a:r>
              <a:rPr lang="ru-RU" i="1" dirty="0" smtClean="0"/>
              <a:t>высоту и сторону , не прибегая к доп.</a:t>
            </a:r>
          </a:p>
          <a:p>
            <a:r>
              <a:rPr lang="ru-RU" i="1" dirty="0" smtClean="0"/>
              <a:t>построениям , можно использовать</a:t>
            </a:r>
          </a:p>
          <a:p>
            <a:r>
              <a:rPr lang="ru-RU" i="1" dirty="0" smtClean="0"/>
              <a:t>следующую формулу:</a:t>
            </a:r>
            <a:endParaRPr lang="ru-RU" i="1" dirty="0"/>
          </a:p>
        </p:txBody>
      </p:sp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5361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500826" y="2786058"/>
            <a:ext cx="733425" cy="428625"/>
          </a:xfrm>
          <a:prstGeom prst="rect">
            <a:avLst/>
          </a:prstGeom>
          <a:noFill/>
        </p:spPr>
      </p:pic>
      <p:sp>
        <p:nvSpPr>
          <p:cNvPr id="15363" name="Rectangle 3"/>
          <p:cNvSpPr>
            <a:spLocks noChangeArrowheads="1"/>
          </p:cNvSpPr>
          <p:nvPr/>
        </p:nvSpPr>
        <p:spPr bwMode="auto">
          <a:xfrm>
            <a:off x="0" y="8858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32" name="TextBox 531"/>
          <p:cNvSpPr txBox="1"/>
          <p:nvPr/>
        </p:nvSpPr>
        <p:spPr>
          <a:xfrm>
            <a:off x="7000892" y="6000768"/>
            <a:ext cx="2824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</a:t>
            </a:r>
            <a:endParaRPr lang="ru-RU" dirty="0"/>
          </a:p>
        </p:txBody>
      </p:sp>
      <p:sp>
        <p:nvSpPr>
          <p:cNvPr id="533" name="TextBox 532"/>
          <p:cNvSpPr txBox="1"/>
          <p:nvPr/>
        </p:nvSpPr>
        <p:spPr>
          <a:xfrm>
            <a:off x="6429388" y="4643446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endParaRPr lang="ru-RU" dirty="0"/>
          </a:p>
        </p:txBody>
      </p:sp>
      <p:sp>
        <p:nvSpPr>
          <p:cNvPr id="534" name="TextBox 533"/>
          <p:cNvSpPr txBox="1"/>
          <p:nvPr/>
        </p:nvSpPr>
        <p:spPr>
          <a:xfrm>
            <a:off x="7429520" y="4643446"/>
            <a:ext cx="2856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</a:t>
            </a:r>
            <a:endParaRPr lang="ru-RU" dirty="0"/>
          </a:p>
        </p:txBody>
      </p:sp>
      <p:sp>
        <p:nvSpPr>
          <p:cNvPr id="535" name="TextBox 534"/>
          <p:cNvSpPr txBox="1"/>
          <p:nvPr/>
        </p:nvSpPr>
        <p:spPr>
          <a:xfrm>
            <a:off x="6858016" y="4857760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</a:t>
            </a:r>
            <a:endParaRPr lang="ru-RU" dirty="0"/>
          </a:p>
        </p:txBody>
      </p:sp>
      <p:sp>
        <p:nvSpPr>
          <p:cNvPr id="536" name="TextBox 535"/>
          <p:cNvSpPr txBox="1"/>
          <p:nvPr/>
        </p:nvSpPr>
        <p:spPr>
          <a:xfrm>
            <a:off x="928662" y="4000504"/>
            <a:ext cx="459292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i="1" dirty="0" smtClean="0"/>
              <a:t>В случае , когда треугольник находится</a:t>
            </a:r>
          </a:p>
          <a:p>
            <a:r>
              <a:rPr lang="ru-RU" i="1" dirty="0" smtClean="0"/>
              <a:t>под наклоном проще всего использовать</a:t>
            </a:r>
          </a:p>
          <a:p>
            <a:r>
              <a:rPr lang="ru-RU" i="1" dirty="0" smtClean="0"/>
              <a:t>прием описанный на предыдущей странице.</a:t>
            </a:r>
            <a:endParaRPr lang="ru-RU" i="1" dirty="0"/>
          </a:p>
        </p:txBody>
      </p:sp>
      <p:sp>
        <p:nvSpPr>
          <p:cNvPr id="537" name="TextBox 536"/>
          <p:cNvSpPr txBox="1"/>
          <p:nvPr/>
        </p:nvSpPr>
        <p:spPr>
          <a:xfrm>
            <a:off x="1857356" y="2428868"/>
            <a:ext cx="3481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</a:t>
            </a:r>
            <a:r>
              <a:rPr lang="en-US" sz="900" dirty="0" smtClean="0"/>
              <a:t>1</a:t>
            </a:r>
            <a:endParaRPr lang="ru-RU" dirty="0"/>
          </a:p>
        </p:txBody>
      </p:sp>
      <p:sp>
        <p:nvSpPr>
          <p:cNvPr id="538" name="TextBox 537"/>
          <p:cNvSpPr txBox="1"/>
          <p:nvPr/>
        </p:nvSpPr>
        <p:spPr>
          <a:xfrm>
            <a:off x="3500430" y="2428868"/>
            <a:ext cx="3481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</a:t>
            </a:r>
            <a:r>
              <a:rPr lang="en-US" sz="900" dirty="0" smtClean="0"/>
              <a:t>2</a:t>
            </a:r>
            <a:endParaRPr lang="ru-RU" dirty="0"/>
          </a:p>
        </p:txBody>
      </p:sp>
      <p:sp>
        <p:nvSpPr>
          <p:cNvPr id="539" name="TextBox 538"/>
          <p:cNvSpPr txBox="1"/>
          <p:nvPr/>
        </p:nvSpPr>
        <p:spPr>
          <a:xfrm>
            <a:off x="1857356" y="857232"/>
            <a:ext cx="3481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</a:t>
            </a:r>
            <a:r>
              <a:rPr lang="en-US" sz="900" dirty="0" smtClean="0"/>
              <a:t>3</a:t>
            </a:r>
            <a:endParaRPr lang="ru-RU" dirty="0"/>
          </a:p>
        </p:txBody>
      </p:sp>
      <p:sp>
        <p:nvSpPr>
          <p:cNvPr id="540" name="TextBox 539"/>
          <p:cNvSpPr txBox="1"/>
          <p:nvPr/>
        </p:nvSpPr>
        <p:spPr>
          <a:xfrm>
            <a:off x="2571736" y="1714488"/>
            <a:ext cx="360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</a:t>
            </a:r>
            <a:r>
              <a:rPr lang="en-US" sz="900" dirty="0" smtClean="0"/>
              <a:t>∆</a:t>
            </a:r>
            <a:endParaRPr lang="ru-RU" dirty="0"/>
          </a:p>
        </p:txBody>
      </p:sp>
      <p:sp>
        <p:nvSpPr>
          <p:cNvPr id="545" name="TextBox 544"/>
          <p:cNvSpPr txBox="1"/>
          <p:nvPr/>
        </p:nvSpPr>
        <p:spPr>
          <a:xfrm>
            <a:off x="2643174" y="642918"/>
            <a:ext cx="2824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endParaRPr lang="ru-RU" dirty="0"/>
          </a:p>
        </p:txBody>
      </p:sp>
      <p:sp>
        <p:nvSpPr>
          <p:cNvPr id="546" name="TextBox 545"/>
          <p:cNvSpPr txBox="1"/>
          <p:nvPr/>
        </p:nvSpPr>
        <p:spPr>
          <a:xfrm>
            <a:off x="3929058" y="1785926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endParaRPr lang="ru-RU" dirty="0"/>
          </a:p>
        </p:txBody>
      </p:sp>
      <p:sp>
        <p:nvSpPr>
          <p:cNvPr id="15365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5364" name="Picture 4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14480" y="5000636"/>
            <a:ext cx="1876425" cy="238125"/>
          </a:xfrm>
          <a:prstGeom prst="rect">
            <a:avLst/>
          </a:prstGeom>
          <a:noFill/>
        </p:spPr>
      </p:pic>
      <p:sp>
        <p:nvSpPr>
          <p:cNvPr id="15366" name="Rectangle 6"/>
          <p:cNvSpPr>
            <a:spLocks noChangeArrowheads="1"/>
          </p:cNvSpPr>
          <p:nvPr/>
        </p:nvSpPr>
        <p:spPr bwMode="auto">
          <a:xfrm>
            <a:off x="0" y="6953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6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6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4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5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5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0" dur="500"/>
                                        <p:tgtEl>
                                          <p:spTgt spid="5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3" dur="500"/>
                                        <p:tgtEl>
                                          <p:spTgt spid="5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6" dur="500"/>
                                        <p:tgtEl>
                                          <p:spTgt spid="5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5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5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5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5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5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5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5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5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5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5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5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5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5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5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5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5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5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5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153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153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153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5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5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4" dur="500"/>
                                        <p:tgtEl>
                                          <p:spTgt spid="2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7" dur="500"/>
                                        <p:tgtEl>
                                          <p:spTgt spid="5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0" dur="500"/>
                                        <p:tgtEl>
                                          <p:spTgt spid="5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3" dur="500"/>
                                        <p:tgtEl>
                                          <p:spTgt spid="5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6" dur="500"/>
                                        <p:tgtEl>
                                          <p:spTgt spid="5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9" dur="500"/>
                                        <p:tgtEl>
                                          <p:spTgt spid="5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2" dur="500"/>
                                        <p:tgtEl>
                                          <p:spTgt spid="5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5" dur="500"/>
                                        <p:tgtEl>
                                          <p:spTgt spid="15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2" grpId="0" animBg="1"/>
      <p:bldP spid="261" grpId="0" animBg="1"/>
      <p:bldP spid="524" grpId="0" animBg="1"/>
      <p:bldP spid="527" grpId="0" animBg="1"/>
      <p:bldP spid="532" grpId="0"/>
      <p:bldP spid="533" grpId="0"/>
      <p:bldP spid="534" grpId="0"/>
      <p:bldP spid="535" grpId="0"/>
      <p:bldP spid="536" grpId="0"/>
      <p:bldP spid="537" grpId="0"/>
      <p:bldP spid="538" grpId="0"/>
      <p:bldP spid="539" grpId="0"/>
      <p:bldP spid="540" grpId="0"/>
      <p:bldP spid="545" grpId="0"/>
      <p:bldP spid="54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76" y="-142900"/>
            <a:ext cx="2643206" cy="725470"/>
          </a:xfrm>
        </p:spPr>
        <p:txBody>
          <a:bodyPr>
            <a:normAutofit/>
          </a:bodyPr>
          <a:lstStyle/>
          <a:p>
            <a:r>
              <a:rPr lang="ru-RU" sz="2000" dirty="0" smtClean="0"/>
              <a:t>Четырехугольники:</a:t>
            </a:r>
            <a:endParaRPr lang="ru-RU" sz="2000" dirty="0"/>
          </a:p>
        </p:txBody>
      </p:sp>
      <p:sp>
        <p:nvSpPr>
          <p:cNvPr id="4" name="Rectangle 3"/>
          <p:cNvSpPr/>
          <p:nvPr/>
        </p:nvSpPr>
        <p:spPr>
          <a:xfrm>
            <a:off x="2714612" y="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Rectangle 4"/>
          <p:cNvSpPr/>
          <p:nvPr/>
        </p:nvSpPr>
        <p:spPr>
          <a:xfrm>
            <a:off x="2928926" y="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Rectangle 5"/>
          <p:cNvSpPr/>
          <p:nvPr/>
        </p:nvSpPr>
        <p:spPr>
          <a:xfrm>
            <a:off x="2714612" y="21431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Rectangle 6"/>
          <p:cNvSpPr/>
          <p:nvPr/>
        </p:nvSpPr>
        <p:spPr>
          <a:xfrm>
            <a:off x="2928926" y="21431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Rectangle 7"/>
          <p:cNvSpPr/>
          <p:nvPr/>
        </p:nvSpPr>
        <p:spPr>
          <a:xfrm>
            <a:off x="3143240" y="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Rectangle 8"/>
          <p:cNvSpPr/>
          <p:nvPr/>
        </p:nvSpPr>
        <p:spPr>
          <a:xfrm>
            <a:off x="3357554" y="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Rectangle 9"/>
          <p:cNvSpPr/>
          <p:nvPr/>
        </p:nvSpPr>
        <p:spPr>
          <a:xfrm>
            <a:off x="3143240" y="21431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Rectangle 10"/>
          <p:cNvSpPr/>
          <p:nvPr/>
        </p:nvSpPr>
        <p:spPr>
          <a:xfrm>
            <a:off x="3357554" y="21431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Rectangle 11"/>
          <p:cNvSpPr/>
          <p:nvPr/>
        </p:nvSpPr>
        <p:spPr>
          <a:xfrm>
            <a:off x="2714612" y="42862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Rectangle 12"/>
          <p:cNvSpPr/>
          <p:nvPr/>
        </p:nvSpPr>
        <p:spPr>
          <a:xfrm>
            <a:off x="2928926" y="42862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Rectangle 13"/>
          <p:cNvSpPr/>
          <p:nvPr/>
        </p:nvSpPr>
        <p:spPr>
          <a:xfrm>
            <a:off x="2714612" y="64294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Rectangle 14"/>
          <p:cNvSpPr/>
          <p:nvPr/>
        </p:nvSpPr>
        <p:spPr>
          <a:xfrm>
            <a:off x="2928926" y="64294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Rectangle 15"/>
          <p:cNvSpPr/>
          <p:nvPr/>
        </p:nvSpPr>
        <p:spPr>
          <a:xfrm>
            <a:off x="3143240" y="42862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Rectangle 16"/>
          <p:cNvSpPr/>
          <p:nvPr/>
        </p:nvSpPr>
        <p:spPr>
          <a:xfrm>
            <a:off x="3357554" y="42862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Rectangle 17"/>
          <p:cNvSpPr/>
          <p:nvPr/>
        </p:nvSpPr>
        <p:spPr>
          <a:xfrm>
            <a:off x="3143240" y="64294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Rectangle 18"/>
          <p:cNvSpPr/>
          <p:nvPr/>
        </p:nvSpPr>
        <p:spPr>
          <a:xfrm>
            <a:off x="3357554" y="64294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Rectangle 19"/>
          <p:cNvSpPr/>
          <p:nvPr/>
        </p:nvSpPr>
        <p:spPr>
          <a:xfrm>
            <a:off x="3571868" y="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Rectangle 20"/>
          <p:cNvSpPr/>
          <p:nvPr/>
        </p:nvSpPr>
        <p:spPr>
          <a:xfrm>
            <a:off x="3786182" y="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Rectangle 21"/>
          <p:cNvSpPr/>
          <p:nvPr/>
        </p:nvSpPr>
        <p:spPr>
          <a:xfrm>
            <a:off x="3571868" y="21431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Rectangle 22"/>
          <p:cNvSpPr/>
          <p:nvPr/>
        </p:nvSpPr>
        <p:spPr>
          <a:xfrm>
            <a:off x="3786182" y="21431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Rectangle 23"/>
          <p:cNvSpPr/>
          <p:nvPr/>
        </p:nvSpPr>
        <p:spPr>
          <a:xfrm>
            <a:off x="4000496" y="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Rectangle 24"/>
          <p:cNvSpPr/>
          <p:nvPr/>
        </p:nvSpPr>
        <p:spPr>
          <a:xfrm>
            <a:off x="4214810" y="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Rectangle 25"/>
          <p:cNvSpPr/>
          <p:nvPr/>
        </p:nvSpPr>
        <p:spPr>
          <a:xfrm>
            <a:off x="4000496" y="21431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Rectangle 26"/>
          <p:cNvSpPr/>
          <p:nvPr/>
        </p:nvSpPr>
        <p:spPr>
          <a:xfrm>
            <a:off x="4214810" y="21431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Rectangle 27"/>
          <p:cNvSpPr/>
          <p:nvPr/>
        </p:nvSpPr>
        <p:spPr>
          <a:xfrm>
            <a:off x="3571868" y="42862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Rectangle 28"/>
          <p:cNvSpPr/>
          <p:nvPr/>
        </p:nvSpPr>
        <p:spPr>
          <a:xfrm>
            <a:off x="3786182" y="42862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Rectangle 29"/>
          <p:cNvSpPr/>
          <p:nvPr/>
        </p:nvSpPr>
        <p:spPr>
          <a:xfrm>
            <a:off x="3571868" y="64294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Rectangle 30"/>
          <p:cNvSpPr/>
          <p:nvPr/>
        </p:nvSpPr>
        <p:spPr>
          <a:xfrm>
            <a:off x="3786182" y="64294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Rectangle 31"/>
          <p:cNvSpPr/>
          <p:nvPr/>
        </p:nvSpPr>
        <p:spPr>
          <a:xfrm>
            <a:off x="4000496" y="42862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Rectangle 32"/>
          <p:cNvSpPr/>
          <p:nvPr/>
        </p:nvSpPr>
        <p:spPr>
          <a:xfrm>
            <a:off x="4214810" y="42862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Rectangle 33"/>
          <p:cNvSpPr/>
          <p:nvPr/>
        </p:nvSpPr>
        <p:spPr>
          <a:xfrm>
            <a:off x="4000496" y="64294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Rectangle 34"/>
          <p:cNvSpPr/>
          <p:nvPr/>
        </p:nvSpPr>
        <p:spPr>
          <a:xfrm>
            <a:off x="4214810" y="64294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Rectangle 35"/>
          <p:cNvSpPr/>
          <p:nvPr/>
        </p:nvSpPr>
        <p:spPr>
          <a:xfrm>
            <a:off x="2714612" y="85725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Rectangle 36"/>
          <p:cNvSpPr/>
          <p:nvPr/>
        </p:nvSpPr>
        <p:spPr>
          <a:xfrm>
            <a:off x="2928926" y="85725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Rectangle 37"/>
          <p:cNvSpPr/>
          <p:nvPr/>
        </p:nvSpPr>
        <p:spPr>
          <a:xfrm>
            <a:off x="2714612" y="107157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Rectangle 38"/>
          <p:cNvSpPr/>
          <p:nvPr/>
        </p:nvSpPr>
        <p:spPr>
          <a:xfrm>
            <a:off x="2928926" y="107157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Rectangle 39"/>
          <p:cNvSpPr/>
          <p:nvPr/>
        </p:nvSpPr>
        <p:spPr>
          <a:xfrm>
            <a:off x="3143240" y="85725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Rectangle 40"/>
          <p:cNvSpPr/>
          <p:nvPr/>
        </p:nvSpPr>
        <p:spPr>
          <a:xfrm>
            <a:off x="3357554" y="85725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2" name="Rectangle 41"/>
          <p:cNvSpPr/>
          <p:nvPr/>
        </p:nvSpPr>
        <p:spPr>
          <a:xfrm>
            <a:off x="3143240" y="107157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3" name="Rectangle 42"/>
          <p:cNvSpPr/>
          <p:nvPr/>
        </p:nvSpPr>
        <p:spPr>
          <a:xfrm>
            <a:off x="3357554" y="107157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" name="Rectangle 43"/>
          <p:cNvSpPr/>
          <p:nvPr/>
        </p:nvSpPr>
        <p:spPr>
          <a:xfrm>
            <a:off x="2714612" y="128588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5" name="Rectangle 44"/>
          <p:cNvSpPr/>
          <p:nvPr/>
        </p:nvSpPr>
        <p:spPr>
          <a:xfrm>
            <a:off x="2928926" y="128588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6" name="Rectangle 45"/>
          <p:cNvSpPr/>
          <p:nvPr/>
        </p:nvSpPr>
        <p:spPr>
          <a:xfrm>
            <a:off x="2714612" y="150019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7" name="Rectangle 46"/>
          <p:cNvSpPr/>
          <p:nvPr/>
        </p:nvSpPr>
        <p:spPr>
          <a:xfrm>
            <a:off x="2928926" y="150019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8" name="Rectangle 47"/>
          <p:cNvSpPr/>
          <p:nvPr/>
        </p:nvSpPr>
        <p:spPr>
          <a:xfrm>
            <a:off x="3143240" y="128588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9" name="Rectangle 48"/>
          <p:cNvSpPr/>
          <p:nvPr/>
        </p:nvSpPr>
        <p:spPr>
          <a:xfrm>
            <a:off x="3357554" y="128588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0" name="Rectangle 49"/>
          <p:cNvSpPr/>
          <p:nvPr/>
        </p:nvSpPr>
        <p:spPr>
          <a:xfrm>
            <a:off x="3143240" y="150019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1" name="Rectangle 50"/>
          <p:cNvSpPr/>
          <p:nvPr/>
        </p:nvSpPr>
        <p:spPr>
          <a:xfrm>
            <a:off x="3357554" y="150019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2" name="Rectangle 51"/>
          <p:cNvSpPr/>
          <p:nvPr/>
        </p:nvSpPr>
        <p:spPr>
          <a:xfrm>
            <a:off x="3571868" y="85725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3" name="Rectangle 52"/>
          <p:cNvSpPr/>
          <p:nvPr/>
        </p:nvSpPr>
        <p:spPr>
          <a:xfrm>
            <a:off x="3786182" y="85725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4" name="Rectangle 53"/>
          <p:cNvSpPr/>
          <p:nvPr/>
        </p:nvSpPr>
        <p:spPr>
          <a:xfrm>
            <a:off x="3571868" y="107157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5" name="Rectangle 54"/>
          <p:cNvSpPr/>
          <p:nvPr/>
        </p:nvSpPr>
        <p:spPr>
          <a:xfrm>
            <a:off x="3786182" y="107157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6" name="Rectangle 55"/>
          <p:cNvSpPr/>
          <p:nvPr/>
        </p:nvSpPr>
        <p:spPr>
          <a:xfrm>
            <a:off x="4000496" y="85725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7" name="Rectangle 56"/>
          <p:cNvSpPr/>
          <p:nvPr/>
        </p:nvSpPr>
        <p:spPr>
          <a:xfrm>
            <a:off x="4214810" y="85725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8" name="Rectangle 57"/>
          <p:cNvSpPr/>
          <p:nvPr/>
        </p:nvSpPr>
        <p:spPr>
          <a:xfrm>
            <a:off x="4000496" y="107157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9" name="Rectangle 58"/>
          <p:cNvSpPr/>
          <p:nvPr/>
        </p:nvSpPr>
        <p:spPr>
          <a:xfrm>
            <a:off x="4214810" y="107157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0" name="Rectangle 59"/>
          <p:cNvSpPr/>
          <p:nvPr/>
        </p:nvSpPr>
        <p:spPr>
          <a:xfrm>
            <a:off x="3571868" y="128588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1" name="Rectangle 60"/>
          <p:cNvSpPr/>
          <p:nvPr/>
        </p:nvSpPr>
        <p:spPr>
          <a:xfrm>
            <a:off x="3786182" y="128588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2" name="Rectangle 61"/>
          <p:cNvSpPr/>
          <p:nvPr/>
        </p:nvSpPr>
        <p:spPr>
          <a:xfrm>
            <a:off x="3571868" y="150019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3" name="Rectangle 62"/>
          <p:cNvSpPr/>
          <p:nvPr/>
        </p:nvSpPr>
        <p:spPr>
          <a:xfrm>
            <a:off x="3786182" y="150019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4" name="Rectangle 63"/>
          <p:cNvSpPr/>
          <p:nvPr/>
        </p:nvSpPr>
        <p:spPr>
          <a:xfrm>
            <a:off x="4000496" y="128588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5" name="Rectangle 64"/>
          <p:cNvSpPr/>
          <p:nvPr/>
        </p:nvSpPr>
        <p:spPr>
          <a:xfrm>
            <a:off x="4214810" y="128588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6" name="Rectangle 65"/>
          <p:cNvSpPr/>
          <p:nvPr/>
        </p:nvSpPr>
        <p:spPr>
          <a:xfrm>
            <a:off x="4000496" y="150019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7" name="Rectangle 66"/>
          <p:cNvSpPr/>
          <p:nvPr/>
        </p:nvSpPr>
        <p:spPr>
          <a:xfrm>
            <a:off x="4214810" y="150019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8" name="Rectangle 67"/>
          <p:cNvSpPr/>
          <p:nvPr/>
        </p:nvSpPr>
        <p:spPr>
          <a:xfrm>
            <a:off x="2714612" y="171451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9" name="Rectangle 68"/>
          <p:cNvSpPr/>
          <p:nvPr/>
        </p:nvSpPr>
        <p:spPr>
          <a:xfrm>
            <a:off x="2928926" y="171451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0" name="Rectangle 69"/>
          <p:cNvSpPr/>
          <p:nvPr/>
        </p:nvSpPr>
        <p:spPr>
          <a:xfrm>
            <a:off x="2714612" y="192882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1" name="Rectangle 70"/>
          <p:cNvSpPr/>
          <p:nvPr/>
        </p:nvSpPr>
        <p:spPr>
          <a:xfrm>
            <a:off x="2928926" y="192882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2" name="Rectangle 71"/>
          <p:cNvSpPr/>
          <p:nvPr/>
        </p:nvSpPr>
        <p:spPr>
          <a:xfrm>
            <a:off x="3143240" y="171451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3" name="Rectangle 72"/>
          <p:cNvSpPr/>
          <p:nvPr/>
        </p:nvSpPr>
        <p:spPr>
          <a:xfrm>
            <a:off x="3357554" y="171451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4" name="Rectangle 73"/>
          <p:cNvSpPr/>
          <p:nvPr/>
        </p:nvSpPr>
        <p:spPr>
          <a:xfrm>
            <a:off x="3143240" y="192882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5" name="Rectangle 74"/>
          <p:cNvSpPr/>
          <p:nvPr/>
        </p:nvSpPr>
        <p:spPr>
          <a:xfrm>
            <a:off x="3357554" y="192882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6" name="Rectangle 75"/>
          <p:cNvSpPr/>
          <p:nvPr/>
        </p:nvSpPr>
        <p:spPr>
          <a:xfrm>
            <a:off x="2714612" y="214314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7" name="Rectangle 76"/>
          <p:cNvSpPr/>
          <p:nvPr/>
        </p:nvSpPr>
        <p:spPr>
          <a:xfrm>
            <a:off x="2928926" y="214314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8" name="Rectangle 77"/>
          <p:cNvSpPr/>
          <p:nvPr/>
        </p:nvSpPr>
        <p:spPr>
          <a:xfrm>
            <a:off x="2714612" y="235745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9" name="Rectangle 78"/>
          <p:cNvSpPr/>
          <p:nvPr/>
        </p:nvSpPr>
        <p:spPr>
          <a:xfrm>
            <a:off x="2928926" y="235745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0" name="Rectangle 79"/>
          <p:cNvSpPr/>
          <p:nvPr/>
        </p:nvSpPr>
        <p:spPr>
          <a:xfrm>
            <a:off x="3143240" y="214314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1" name="Rectangle 80"/>
          <p:cNvSpPr/>
          <p:nvPr/>
        </p:nvSpPr>
        <p:spPr>
          <a:xfrm>
            <a:off x="3357554" y="214314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2" name="Rectangle 81"/>
          <p:cNvSpPr/>
          <p:nvPr/>
        </p:nvSpPr>
        <p:spPr>
          <a:xfrm>
            <a:off x="3143240" y="235745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3" name="Rectangle 82"/>
          <p:cNvSpPr/>
          <p:nvPr/>
        </p:nvSpPr>
        <p:spPr>
          <a:xfrm>
            <a:off x="3357554" y="235745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4" name="Rectangle 83"/>
          <p:cNvSpPr/>
          <p:nvPr/>
        </p:nvSpPr>
        <p:spPr>
          <a:xfrm>
            <a:off x="3571868" y="171451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5" name="Rectangle 84"/>
          <p:cNvSpPr/>
          <p:nvPr/>
        </p:nvSpPr>
        <p:spPr>
          <a:xfrm>
            <a:off x="3786182" y="171451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6" name="Rectangle 85"/>
          <p:cNvSpPr/>
          <p:nvPr/>
        </p:nvSpPr>
        <p:spPr>
          <a:xfrm>
            <a:off x="3571868" y="192882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7" name="Rectangle 86"/>
          <p:cNvSpPr/>
          <p:nvPr/>
        </p:nvSpPr>
        <p:spPr>
          <a:xfrm>
            <a:off x="3786182" y="192882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8" name="Rectangle 87"/>
          <p:cNvSpPr/>
          <p:nvPr/>
        </p:nvSpPr>
        <p:spPr>
          <a:xfrm>
            <a:off x="4000496" y="171451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9" name="Rectangle 88"/>
          <p:cNvSpPr/>
          <p:nvPr/>
        </p:nvSpPr>
        <p:spPr>
          <a:xfrm>
            <a:off x="4214810" y="171451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0" name="Rectangle 89"/>
          <p:cNvSpPr/>
          <p:nvPr/>
        </p:nvSpPr>
        <p:spPr>
          <a:xfrm>
            <a:off x="4000496" y="192882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1" name="Rectangle 90"/>
          <p:cNvSpPr/>
          <p:nvPr/>
        </p:nvSpPr>
        <p:spPr>
          <a:xfrm>
            <a:off x="4214810" y="192882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2" name="Rectangle 91"/>
          <p:cNvSpPr/>
          <p:nvPr/>
        </p:nvSpPr>
        <p:spPr>
          <a:xfrm>
            <a:off x="3571868" y="214314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3" name="Rectangle 92"/>
          <p:cNvSpPr/>
          <p:nvPr/>
        </p:nvSpPr>
        <p:spPr>
          <a:xfrm>
            <a:off x="3786182" y="214314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4" name="Rectangle 93"/>
          <p:cNvSpPr/>
          <p:nvPr/>
        </p:nvSpPr>
        <p:spPr>
          <a:xfrm>
            <a:off x="3571868" y="235745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5" name="Rectangle 94"/>
          <p:cNvSpPr/>
          <p:nvPr/>
        </p:nvSpPr>
        <p:spPr>
          <a:xfrm>
            <a:off x="3786182" y="235745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6" name="Rectangle 95"/>
          <p:cNvSpPr/>
          <p:nvPr/>
        </p:nvSpPr>
        <p:spPr>
          <a:xfrm>
            <a:off x="4000496" y="214314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7" name="Rectangle 96"/>
          <p:cNvSpPr/>
          <p:nvPr/>
        </p:nvSpPr>
        <p:spPr>
          <a:xfrm>
            <a:off x="4214810" y="214314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8" name="Rectangle 97"/>
          <p:cNvSpPr/>
          <p:nvPr/>
        </p:nvSpPr>
        <p:spPr>
          <a:xfrm>
            <a:off x="4000496" y="235745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9" name="Rectangle 98"/>
          <p:cNvSpPr/>
          <p:nvPr/>
        </p:nvSpPr>
        <p:spPr>
          <a:xfrm>
            <a:off x="4214810" y="235745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0" name="Rectangle 99"/>
          <p:cNvSpPr/>
          <p:nvPr/>
        </p:nvSpPr>
        <p:spPr>
          <a:xfrm>
            <a:off x="2714612" y="257176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1" name="Rectangle 100"/>
          <p:cNvSpPr/>
          <p:nvPr/>
        </p:nvSpPr>
        <p:spPr>
          <a:xfrm>
            <a:off x="2928926" y="257176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2" name="Rectangle 101"/>
          <p:cNvSpPr/>
          <p:nvPr/>
        </p:nvSpPr>
        <p:spPr>
          <a:xfrm>
            <a:off x="2714612" y="278608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3" name="Rectangle 102"/>
          <p:cNvSpPr/>
          <p:nvPr/>
        </p:nvSpPr>
        <p:spPr>
          <a:xfrm>
            <a:off x="2928926" y="278608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4" name="Rectangle 103"/>
          <p:cNvSpPr/>
          <p:nvPr/>
        </p:nvSpPr>
        <p:spPr>
          <a:xfrm>
            <a:off x="3143240" y="257176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5" name="Rectangle 104"/>
          <p:cNvSpPr/>
          <p:nvPr/>
        </p:nvSpPr>
        <p:spPr>
          <a:xfrm>
            <a:off x="3357554" y="257176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6" name="Rectangle 105"/>
          <p:cNvSpPr/>
          <p:nvPr/>
        </p:nvSpPr>
        <p:spPr>
          <a:xfrm>
            <a:off x="3143240" y="278608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7" name="Rectangle 106"/>
          <p:cNvSpPr/>
          <p:nvPr/>
        </p:nvSpPr>
        <p:spPr>
          <a:xfrm>
            <a:off x="3357554" y="278608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8" name="Rectangle 107"/>
          <p:cNvSpPr/>
          <p:nvPr/>
        </p:nvSpPr>
        <p:spPr>
          <a:xfrm>
            <a:off x="2714612" y="300039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9" name="Rectangle 108"/>
          <p:cNvSpPr/>
          <p:nvPr/>
        </p:nvSpPr>
        <p:spPr>
          <a:xfrm>
            <a:off x="2928926" y="300039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0" name="Rectangle 109"/>
          <p:cNvSpPr/>
          <p:nvPr/>
        </p:nvSpPr>
        <p:spPr>
          <a:xfrm>
            <a:off x="2714612" y="321471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1" name="Rectangle 110"/>
          <p:cNvSpPr/>
          <p:nvPr/>
        </p:nvSpPr>
        <p:spPr>
          <a:xfrm>
            <a:off x="2928926" y="321471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2" name="Rectangle 111"/>
          <p:cNvSpPr/>
          <p:nvPr/>
        </p:nvSpPr>
        <p:spPr>
          <a:xfrm>
            <a:off x="3143240" y="300039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3" name="Rectangle 112"/>
          <p:cNvSpPr/>
          <p:nvPr/>
        </p:nvSpPr>
        <p:spPr>
          <a:xfrm>
            <a:off x="3357554" y="300039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4" name="Rectangle 113"/>
          <p:cNvSpPr/>
          <p:nvPr/>
        </p:nvSpPr>
        <p:spPr>
          <a:xfrm>
            <a:off x="3143240" y="321471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5" name="Rectangle 114"/>
          <p:cNvSpPr/>
          <p:nvPr/>
        </p:nvSpPr>
        <p:spPr>
          <a:xfrm>
            <a:off x="3357554" y="321471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6" name="Rectangle 115"/>
          <p:cNvSpPr/>
          <p:nvPr/>
        </p:nvSpPr>
        <p:spPr>
          <a:xfrm>
            <a:off x="3571868" y="257176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7" name="Rectangle 116"/>
          <p:cNvSpPr/>
          <p:nvPr/>
        </p:nvSpPr>
        <p:spPr>
          <a:xfrm>
            <a:off x="3786182" y="257176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8" name="Rectangle 117"/>
          <p:cNvSpPr/>
          <p:nvPr/>
        </p:nvSpPr>
        <p:spPr>
          <a:xfrm>
            <a:off x="3571868" y="278608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9" name="Rectangle 118"/>
          <p:cNvSpPr/>
          <p:nvPr/>
        </p:nvSpPr>
        <p:spPr>
          <a:xfrm>
            <a:off x="3786182" y="278608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0" name="Rectangle 119"/>
          <p:cNvSpPr/>
          <p:nvPr/>
        </p:nvSpPr>
        <p:spPr>
          <a:xfrm>
            <a:off x="4000496" y="257176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1" name="Rectangle 120"/>
          <p:cNvSpPr/>
          <p:nvPr/>
        </p:nvSpPr>
        <p:spPr>
          <a:xfrm>
            <a:off x="4214810" y="257176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2" name="Rectangle 121"/>
          <p:cNvSpPr/>
          <p:nvPr/>
        </p:nvSpPr>
        <p:spPr>
          <a:xfrm>
            <a:off x="4000496" y="278608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3" name="Rectangle 122"/>
          <p:cNvSpPr/>
          <p:nvPr/>
        </p:nvSpPr>
        <p:spPr>
          <a:xfrm>
            <a:off x="4214810" y="278608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4" name="Rectangle 123"/>
          <p:cNvSpPr/>
          <p:nvPr/>
        </p:nvSpPr>
        <p:spPr>
          <a:xfrm>
            <a:off x="3571868" y="300039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5" name="Rectangle 124"/>
          <p:cNvSpPr/>
          <p:nvPr/>
        </p:nvSpPr>
        <p:spPr>
          <a:xfrm>
            <a:off x="3786182" y="300039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6" name="Rectangle 125"/>
          <p:cNvSpPr/>
          <p:nvPr/>
        </p:nvSpPr>
        <p:spPr>
          <a:xfrm>
            <a:off x="3571868" y="321471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7" name="Rectangle 126"/>
          <p:cNvSpPr/>
          <p:nvPr/>
        </p:nvSpPr>
        <p:spPr>
          <a:xfrm>
            <a:off x="3786182" y="321471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8" name="Rectangle 127"/>
          <p:cNvSpPr/>
          <p:nvPr/>
        </p:nvSpPr>
        <p:spPr>
          <a:xfrm>
            <a:off x="4000496" y="300039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9" name="Rectangle 128"/>
          <p:cNvSpPr/>
          <p:nvPr/>
        </p:nvSpPr>
        <p:spPr>
          <a:xfrm>
            <a:off x="4214810" y="300039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0" name="Rectangle 129"/>
          <p:cNvSpPr/>
          <p:nvPr/>
        </p:nvSpPr>
        <p:spPr>
          <a:xfrm>
            <a:off x="4000496" y="321471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1" name="Rectangle 130"/>
          <p:cNvSpPr/>
          <p:nvPr/>
        </p:nvSpPr>
        <p:spPr>
          <a:xfrm>
            <a:off x="4214810" y="321471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2" name="Rectangle 131"/>
          <p:cNvSpPr/>
          <p:nvPr/>
        </p:nvSpPr>
        <p:spPr>
          <a:xfrm>
            <a:off x="1000100" y="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3" name="Rectangle 132"/>
          <p:cNvSpPr/>
          <p:nvPr/>
        </p:nvSpPr>
        <p:spPr>
          <a:xfrm>
            <a:off x="1214414" y="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4" name="Rectangle 133"/>
          <p:cNvSpPr/>
          <p:nvPr/>
        </p:nvSpPr>
        <p:spPr>
          <a:xfrm>
            <a:off x="1000100" y="21431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5" name="Rectangle 134"/>
          <p:cNvSpPr/>
          <p:nvPr/>
        </p:nvSpPr>
        <p:spPr>
          <a:xfrm>
            <a:off x="1214414" y="21431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6" name="Rectangle 135"/>
          <p:cNvSpPr/>
          <p:nvPr/>
        </p:nvSpPr>
        <p:spPr>
          <a:xfrm>
            <a:off x="1428728" y="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7" name="Rectangle 136"/>
          <p:cNvSpPr/>
          <p:nvPr/>
        </p:nvSpPr>
        <p:spPr>
          <a:xfrm>
            <a:off x="1643042" y="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8" name="Rectangle 137"/>
          <p:cNvSpPr/>
          <p:nvPr/>
        </p:nvSpPr>
        <p:spPr>
          <a:xfrm>
            <a:off x="1428728" y="21431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9" name="Rectangle 138"/>
          <p:cNvSpPr/>
          <p:nvPr/>
        </p:nvSpPr>
        <p:spPr>
          <a:xfrm>
            <a:off x="1643042" y="21431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0" name="Rectangle 139"/>
          <p:cNvSpPr/>
          <p:nvPr/>
        </p:nvSpPr>
        <p:spPr>
          <a:xfrm>
            <a:off x="1000100" y="42862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1" name="Rectangle 140"/>
          <p:cNvSpPr/>
          <p:nvPr/>
        </p:nvSpPr>
        <p:spPr>
          <a:xfrm>
            <a:off x="1214414" y="42862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2" name="Rectangle 141"/>
          <p:cNvSpPr/>
          <p:nvPr/>
        </p:nvSpPr>
        <p:spPr>
          <a:xfrm>
            <a:off x="1000100" y="64294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3" name="Rectangle 142"/>
          <p:cNvSpPr/>
          <p:nvPr/>
        </p:nvSpPr>
        <p:spPr>
          <a:xfrm>
            <a:off x="1214414" y="64294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4" name="Rectangle 143"/>
          <p:cNvSpPr/>
          <p:nvPr/>
        </p:nvSpPr>
        <p:spPr>
          <a:xfrm>
            <a:off x="1428728" y="42862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5" name="Rectangle 144"/>
          <p:cNvSpPr/>
          <p:nvPr/>
        </p:nvSpPr>
        <p:spPr>
          <a:xfrm>
            <a:off x="1643042" y="42862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6" name="Rectangle 145"/>
          <p:cNvSpPr/>
          <p:nvPr/>
        </p:nvSpPr>
        <p:spPr>
          <a:xfrm>
            <a:off x="1428728" y="64294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7" name="Rectangle 146"/>
          <p:cNvSpPr/>
          <p:nvPr/>
        </p:nvSpPr>
        <p:spPr>
          <a:xfrm>
            <a:off x="1643042" y="64294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8" name="Rectangle 147"/>
          <p:cNvSpPr/>
          <p:nvPr/>
        </p:nvSpPr>
        <p:spPr>
          <a:xfrm>
            <a:off x="1857356" y="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9" name="Rectangle 148"/>
          <p:cNvSpPr/>
          <p:nvPr/>
        </p:nvSpPr>
        <p:spPr>
          <a:xfrm>
            <a:off x="2071670" y="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0" name="Rectangle 149"/>
          <p:cNvSpPr/>
          <p:nvPr/>
        </p:nvSpPr>
        <p:spPr>
          <a:xfrm>
            <a:off x="1857356" y="21431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1" name="Rectangle 150"/>
          <p:cNvSpPr/>
          <p:nvPr/>
        </p:nvSpPr>
        <p:spPr>
          <a:xfrm>
            <a:off x="2071670" y="21431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2" name="Rectangle 151"/>
          <p:cNvSpPr/>
          <p:nvPr/>
        </p:nvSpPr>
        <p:spPr>
          <a:xfrm>
            <a:off x="2285984" y="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3" name="Rectangle 152"/>
          <p:cNvSpPr/>
          <p:nvPr/>
        </p:nvSpPr>
        <p:spPr>
          <a:xfrm>
            <a:off x="2500298" y="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4" name="Rectangle 153"/>
          <p:cNvSpPr/>
          <p:nvPr/>
        </p:nvSpPr>
        <p:spPr>
          <a:xfrm>
            <a:off x="2285984" y="21431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5" name="Rectangle 154"/>
          <p:cNvSpPr/>
          <p:nvPr/>
        </p:nvSpPr>
        <p:spPr>
          <a:xfrm>
            <a:off x="2500298" y="21431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6" name="Rectangle 155"/>
          <p:cNvSpPr/>
          <p:nvPr/>
        </p:nvSpPr>
        <p:spPr>
          <a:xfrm>
            <a:off x="1857356" y="42862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7" name="Rectangle 156"/>
          <p:cNvSpPr/>
          <p:nvPr/>
        </p:nvSpPr>
        <p:spPr>
          <a:xfrm>
            <a:off x="2071670" y="42862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8" name="Rectangle 157"/>
          <p:cNvSpPr/>
          <p:nvPr/>
        </p:nvSpPr>
        <p:spPr>
          <a:xfrm>
            <a:off x="1857356" y="64294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9" name="Rectangle 158"/>
          <p:cNvSpPr/>
          <p:nvPr/>
        </p:nvSpPr>
        <p:spPr>
          <a:xfrm>
            <a:off x="2071670" y="64294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0" name="Rectangle 159"/>
          <p:cNvSpPr/>
          <p:nvPr/>
        </p:nvSpPr>
        <p:spPr>
          <a:xfrm>
            <a:off x="2285984" y="42862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1" name="Rectangle 160"/>
          <p:cNvSpPr/>
          <p:nvPr/>
        </p:nvSpPr>
        <p:spPr>
          <a:xfrm>
            <a:off x="2500298" y="42862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2" name="Rectangle 161"/>
          <p:cNvSpPr/>
          <p:nvPr/>
        </p:nvSpPr>
        <p:spPr>
          <a:xfrm>
            <a:off x="2285984" y="64294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3" name="Rectangle 162"/>
          <p:cNvSpPr/>
          <p:nvPr/>
        </p:nvSpPr>
        <p:spPr>
          <a:xfrm>
            <a:off x="2500298" y="64294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4" name="Rectangle 163"/>
          <p:cNvSpPr/>
          <p:nvPr/>
        </p:nvSpPr>
        <p:spPr>
          <a:xfrm>
            <a:off x="1000100" y="85725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5" name="Rectangle 164"/>
          <p:cNvSpPr/>
          <p:nvPr/>
        </p:nvSpPr>
        <p:spPr>
          <a:xfrm>
            <a:off x="1214414" y="85725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6" name="Rectangle 165"/>
          <p:cNvSpPr/>
          <p:nvPr/>
        </p:nvSpPr>
        <p:spPr>
          <a:xfrm>
            <a:off x="1000100" y="107157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7" name="Rectangle 166"/>
          <p:cNvSpPr/>
          <p:nvPr/>
        </p:nvSpPr>
        <p:spPr>
          <a:xfrm>
            <a:off x="1214414" y="107157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8" name="Rectangle 167"/>
          <p:cNvSpPr/>
          <p:nvPr/>
        </p:nvSpPr>
        <p:spPr>
          <a:xfrm>
            <a:off x="1428728" y="85725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9" name="Rectangle 168"/>
          <p:cNvSpPr/>
          <p:nvPr/>
        </p:nvSpPr>
        <p:spPr>
          <a:xfrm>
            <a:off x="1643042" y="85725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0" name="Rectangle 169"/>
          <p:cNvSpPr/>
          <p:nvPr/>
        </p:nvSpPr>
        <p:spPr>
          <a:xfrm>
            <a:off x="1428728" y="107157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1" name="Rectangle 170"/>
          <p:cNvSpPr/>
          <p:nvPr/>
        </p:nvSpPr>
        <p:spPr>
          <a:xfrm>
            <a:off x="1643042" y="107157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2" name="Rectangle 171"/>
          <p:cNvSpPr/>
          <p:nvPr/>
        </p:nvSpPr>
        <p:spPr>
          <a:xfrm>
            <a:off x="1000100" y="128588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3" name="Rectangle 172"/>
          <p:cNvSpPr/>
          <p:nvPr/>
        </p:nvSpPr>
        <p:spPr>
          <a:xfrm>
            <a:off x="1214414" y="128588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4" name="Rectangle 173"/>
          <p:cNvSpPr/>
          <p:nvPr/>
        </p:nvSpPr>
        <p:spPr>
          <a:xfrm>
            <a:off x="1000100" y="150019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5" name="Rectangle 174"/>
          <p:cNvSpPr/>
          <p:nvPr/>
        </p:nvSpPr>
        <p:spPr>
          <a:xfrm>
            <a:off x="1214414" y="150019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6" name="Rectangle 175"/>
          <p:cNvSpPr/>
          <p:nvPr/>
        </p:nvSpPr>
        <p:spPr>
          <a:xfrm>
            <a:off x="1428728" y="128588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7" name="Rectangle 176"/>
          <p:cNvSpPr/>
          <p:nvPr/>
        </p:nvSpPr>
        <p:spPr>
          <a:xfrm>
            <a:off x="1643042" y="128588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8" name="Rectangle 177"/>
          <p:cNvSpPr/>
          <p:nvPr/>
        </p:nvSpPr>
        <p:spPr>
          <a:xfrm>
            <a:off x="1428728" y="150019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9" name="Rectangle 178"/>
          <p:cNvSpPr/>
          <p:nvPr/>
        </p:nvSpPr>
        <p:spPr>
          <a:xfrm>
            <a:off x="1643042" y="150019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0" name="Rectangle 179"/>
          <p:cNvSpPr/>
          <p:nvPr/>
        </p:nvSpPr>
        <p:spPr>
          <a:xfrm>
            <a:off x="1857356" y="85725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1" name="Rectangle 180"/>
          <p:cNvSpPr/>
          <p:nvPr/>
        </p:nvSpPr>
        <p:spPr>
          <a:xfrm>
            <a:off x="2071670" y="85725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2" name="Rectangle 181"/>
          <p:cNvSpPr/>
          <p:nvPr/>
        </p:nvSpPr>
        <p:spPr>
          <a:xfrm>
            <a:off x="1857356" y="107157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3" name="Rectangle 182"/>
          <p:cNvSpPr/>
          <p:nvPr/>
        </p:nvSpPr>
        <p:spPr>
          <a:xfrm>
            <a:off x="2071670" y="107157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4" name="Rectangle 183"/>
          <p:cNvSpPr/>
          <p:nvPr/>
        </p:nvSpPr>
        <p:spPr>
          <a:xfrm>
            <a:off x="2285984" y="85725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5" name="Rectangle 184"/>
          <p:cNvSpPr/>
          <p:nvPr/>
        </p:nvSpPr>
        <p:spPr>
          <a:xfrm>
            <a:off x="2500298" y="85725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6" name="Rectangle 185"/>
          <p:cNvSpPr/>
          <p:nvPr/>
        </p:nvSpPr>
        <p:spPr>
          <a:xfrm>
            <a:off x="2285984" y="107157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7" name="Rectangle 186"/>
          <p:cNvSpPr/>
          <p:nvPr/>
        </p:nvSpPr>
        <p:spPr>
          <a:xfrm>
            <a:off x="2500298" y="107157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8" name="Rectangle 187"/>
          <p:cNvSpPr/>
          <p:nvPr/>
        </p:nvSpPr>
        <p:spPr>
          <a:xfrm>
            <a:off x="1857356" y="128588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9" name="Rectangle 188"/>
          <p:cNvSpPr/>
          <p:nvPr/>
        </p:nvSpPr>
        <p:spPr>
          <a:xfrm>
            <a:off x="2071670" y="128588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0" name="Rectangle 189"/>
          <p:cNvSpPr/>
          <p:nvPr/>
        </p:nvSpPr>
        <p:spPr>
          <a:xfrm>
            <a:off x="1857356" y="150019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1" name="Rectangle 190"/>
          <p:cNvSpPr/>
          <p:nvPr/>
        </p:nvSpPr>
        <p:spPr>
          <a:xfrm>
            <a:off x="2071670" y="150019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2" name="Rectangle 191"/>
          <p:cNvSpPr/>
          <p:nvPr/>
        </p:nvSpPr>
        <p:spPr>
          <a:xfrm>
            <a:off x="2285984" y="128588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3" name="Rectangle 192"/>
          <p:cNvSpPr/>
          <p:nvPr/>
        </p:nvSpPr>
        <p:spPr>
          <a:xfrm>
            <a:off x="2500298" y="128588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4" name="Rectangle 193"/>
          <p:cNvSpPr/>
          <p:nvPr/>
        </p:nvSpPr>
        <p:spPr>
          <a:xfrm>
            <a:off x="2285984" y="150019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5" name="Rectangle 194"/>
          <p:cNvSpPr/>
          <p:nvPr/>
        </p:nvSpPr>
        <p:spPr>
          <a:xfrm>
            <a:off x="2500298" y="150019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6" name="Rectangle 195"/>
          <p:cNvSpPr/>
          <p:nvPr/>
        </p:nvSpPr>
        <p:spPr>
          <a:xfrm>
            <a:off x="1000100" y="171451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7" name="Rectangle 196"/>
          <p:cNvSpPr/>
          <p:nvPr/>
        </p:nvSpPr>
        <p:spPr>
          <a:xfrm>
            <a:off x="1214414" y="171451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8" name="Rectangle 197"/>
          <p:cNvSpPr/>
          <p:nvPr/>
        </p:nvSpPr>
        <p:spPr>
          <a:xfrm>
            <a:off x="1000100" y="192882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9" name="Rectangle 198"/>
          <p:cNvSpPr/>
          <p:nvPr/>
        </p:nvSpPr>
        <p:spPr>
          <a:xfrm>
            <a:off x="1214414" y="192882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0" name="Rectangle 199"/>
          <p:cNvSpPr/>
          <p:nvPr/>
        </p:nvSpPr>
        <p:spPr>
          <a:xfrm>
            <a:off x="1428728" y="171451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1" name="Rectangle 200"/>
          <p:cNvSpPr/>
          <p:nvPr/>
        </p:nvSpPr>
        <p:spPr>
          <a:xfrm>
            <a:off x="1643042" y="171451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2" name="Rectangle 201"/>
          <p:cNvSpPr/>
          <p:nvPr/>
        </p:nvSpPr>
        <p:spPr>
          <a:xfrm>
            <a:off x="1428728" y="192882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3" name="Rectangle 202"/>
          <p:cNvSpPr/>
          <p:nvPr/>
        </p:nvSpPr>
        <p:spPr>
          <a:xfrm>
            <a:off x="1643042" y="192882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4" name="Rectangle 203"/>
          <p:cNvSpPr/>
          <p:nvPr/>
        </p:nvSpPr>
        <p:spPr>
          <a:xfrm>
            <a:off x="1000100" y="214314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5" name="Rectangle 204"/>
          <p:cNvSpPr/>
          <p:nvPr/>
        </p:nvSpPr>
        <p:spPr>
          <a:xfrm>
            <a:off x="1214414" y="214314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6" name="Rectangle 205"/>
          <p:cNvSpPr/>
          <p:nvPr/>
        </p:nvSpPr>
        <p:spPr>
          <a:xfrm>
            <a:off x="1000100" y="235745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7" name="Rectangle 206"/>
          <p:cNvSpPr/>
          <p:nvPr/>
        </p:nvSpPr>
        <p:spPr>
          <a:xfrm>
            <a:off x="1214414" y="235745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8" name="Rectangle 207"/>
          <p:cNvSpPr/>
          <p:nvPr/>
        </p:nvSpPr>
        <p:spPr>
          <a:xfrm>
            <a:off x="1428728" y="214314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9" name="Rectangle 208"/>
          <p:cNvSpPr/>
          <p:nvPr/>
        </p:nvSpPr>
        <p:spPr>
          <a:xfrm>
            <a:off x="1643042" y="214314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0" name="Rectangle 209"/>
          <p:cNvSpPr/>
          <p:nvPr/>
        </p:nvSpPr>
        <p:spPr>
          <a:xfrm>
            <a:off x="1428728" y="235745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1" name="Rectangle 210"/>
          <p:cNvSpPr/>
          <p:nvPr/>
        </p:nvSpPr>
        <p:spPr>
          <a:xfrm>
            <a:off x="1643042" y="235745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2" name="Rectangle 211"/>
          <p:cNvSpPr/>
          <p:nvPr/>
        </p:nvSpPr>
        <p:spPr>
          <a:xfrm>
            <a:off x="1857356" y="171451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3" name="Rectangle 212"/>
          <p:cNvSpPr/>
          <p:nvPr/>
        </p:nvSpPr>
        <p:spPr>
          <a:xfrm>
            <a:off x="2071670" y="171451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4" name="Rectangle 213"/>
          <p:cNvSpPr/>
          <p:nvPr/>
        </p:nvSpPr>
        <p:spPr>
          <a:xfrm>
            <a:off x="1857356" y="192882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5" name="Rectangle 214"/>
          <p:cNvSpPr/>
          <p:nvPr/>
        </p:nvSpPr>
        <p:spPr>
          <a:xfrm>
            <a:off x="2071670" y="192882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6" name="Rectangle 215"/>
          <p:cNvSpPr/>
          <p:nvPr/>
        </p:nvSpPr>
        <p:spPr>
          <a:xfrm>
            <a:off x="2285984" y="171451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7" name="Rectangle 216"/>
          <p:cNvSpPr/>
          <p:nvPr/>
        </p:nvSpPr>
        <p:spPr>
          <a:xfrm>
            <a:off x="2500298" y="171451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8" name="Rectangle 217"/>
          <p:cNvSpPr/>
          <p:nvPr/>
        </p:nvSpPr>
        <p:spPr>
          <a:xfrm>
            <a:off x="2285984" y="192882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9" name="Rectangle 218"/>
          <p:cNvSpPr/>
          <p:nvPr/>
        </p:nvSpPr>
        <p:spPr>
          <a:xfrm>
            <a:off x="2500298" y="192882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0" name="Rectangle 219"/>
          <p:cNvSpPr/>
          <p:nvPr/>
        </p:nvSpPr>
        <p:spPr>
          <a:xfrm>
            <a:off x="1857356" y="214314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1" name="Rectangle 220"/>
          <p:cNvSpPr/>
          <p:nvPr/>
        </p:nvSpPr>
        <p:spPr>
          <a:xfrm>
            <a:off x="2071670" y="214314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2" name="Rectangle 221"/>
          <p:cNvSpPr/>
          <p:nvPr/>
        </p:nvSpPr>
        <p:spPr>
          <a:xfrm>
            <a:off x="1857356" y="235745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3" name="Rectangle 222"/>
          <p:cNvSpPr/>
          <p:nvPr/>
        </p:nvSpPr>
        <p:spPr>
          <a:xfrm>
            <a:off x="2071670" y="235745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4" name="Rectangle 223"/>
          <p:cNvSpPr/>
          <p:nvPr/>
        </p:nvSpPr>
        <p:spPr>
          <a:xfrm>
            <a:off x="2285984" y="214314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5" name="Rectangle 224"/>
          <p:cNvSpPr/>
          <p:nvPr/>
        </p:nvSpPr>
        <p:spPr>
          <a:xfrm>
            <a:off x="2500298" y="214314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6" name="Rectangle 225"/>
          <p:cNvSpPr/>
          <p:nvPr/>
        </p:nvSpPr>
        <p:spPr>
          <a:xfrm>
            <a:off x="2285984" y="235745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7" name="Rectangle 226"/>
          <p:cNvSpPr/>
          <p:nvPr/>
        </p:nvSpPr>
        <p:spPr>
          <a:xfrm>
            <a:off x="2500298" y="235745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8" name="Rectangle 227"/>
          <p:cNvSpPr/>
          <p:nvPr/>
        </p:nvSpPr>
        <p:spPr>
          <a:xfrm>
            <a:off x="1000100" y="257176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9" name="Rectangle 228"/>
          <p:cNvSpPr/>
          <p:nvPr/>
        </p:nvSpPr>
        <p:spPr>
          <a:xfrm>
            <a:off x="1214414" y="257176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0" name="Rectangle 229"/>
          <p:cNvSpPr/>
          <p:nvPr/>
        </p:nvSpPr>
        <p:spPr>
          <a:xfrm>
            <a:off x="1000100" y="278608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1" name="Rectangle 230"/>
          <p:cNvSpPr/>
          <p:nvPr/>
        </p:nvSpPr>
        <p:spPr>
          <a:xfrm>
            <a:off x="1214414" y="278608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2" name="Rectangle 231"/>
          <p:cNvSpPr/>
          <p:nvPr/>
        </p:nvSpPr>
        <p:spPr>
          <a:xfrm>
            <a:off x="1428728" y="257176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3" name="Rectangle 232"/>
          <p:cNvSpPr/>
          <p:nvPr/>
        </p:nvSpPr>
        <p:spPr>
          <a:xfrm>
            <a:off x="1643042" y="257176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4" name="Rectangle 233"/>
          <p:cNvSpPr/>
          <p:nvPr/>
        </p:nvSpPr>
        <p:spPr>
          <a:xfrm>
            <a:off x="1428728" y="278608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5" name="Rectangle 234"/>
          <p:cNvSpPr/>
          <p:nvPr/>
        </p:nvSpPr>
        <p:spPr>
          <a:xfrm>
            <a:off x="1643042" y="278608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6" name="Rectangle 235"/>
          <p:cNvSpPr/>
          <p:nvPr/>
        </p:nvSpPr>
        <p:spPr>
          <a:xfrm>
            <a:off x="1000100" y="300039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7" name="Rectangle 236"/>
          <p:cNvSpPr/>
          <p:nvPr/>
        </p:nvSpPr>
        <p:spPr>
          <a:xfrm>
            <a:off x="1214414" y="300039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8" name="Rectangle 237"/>
          <p:cNvSpPr/>
          <p:nvPr/>
        </p:nvSpPr>
        <p:spPr>
          <a:xfrm>
            <a:off x="1000100" y="321471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9" name="Rectangle 238"/>
          <p:cNvSpPr/>
          <p:nvPr/>
        </p:nvSpPr>
        <p:spPr>
          <a:xfrm>
            <a:off x="1214414" y="321471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0" name="Rectangle 239"/>
          <p:cNvSpPr/>
          <p:nvPr/>
        </p:nvSpPr>
        <p:spPr>
          <a:xfrm>
            <a:off x="1428728" y="300039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1" name="Rectangle 240"/>
          <p:cNvSpPr/>
          <p:nvPr/>
        </p:nvSpPr>
        <p:spPr>
          <a:xfrm>
            <a:off x="1643042" y="300039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2" name="Rectangle 241"/>
          <p:cNvSpPr/>
          <p:nvPr/>
        </p:nvSpPr>
        <p:spPr>
          <a:xfrm>
            <a:off x="1428728" y="321471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3" name="Rectangle 242"/>
          <p:cNvSpPr/>
          <p:nvPr/>
        </p:nvSpPr>
        <p:spPr>
          <a:xfrm>
            <a:off x="1643042" y="321471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4" name="Rectangle 243"/>
          <p:cNvSpPr/>
          <p:nvPr/>
        </p:nvSpPr>
        <p:spPr>
          <a:xfrm>
            <a:off x="1857356" y="257176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5" name="Rectangle 244"/>
          <p:cNvSpPr/>
          <p:nvPr/>
        </p:nvSpPr>
        <p:spPr>
          <a:xfrm>
            <a:off x="2071670" y="257176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6" name="Rectangle 245"/>
          <p:cNvSpPr/>
          <p:nvPr/>
        </p:nvSpPr>
        <p:spPr>
          <a:xfrm>
            <a:off x="1857356" y="278608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7" name="Rectangle 246"/>
          <p:cNvSpPr/>
          <p:nvPr/>
        </p:nvSpPr>
        <p:spPr>
          <a:xfrm>
            <a:off x="2071670" y="278608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8" name="Rectangle 247"/>
          <p:cNvSpPr/>
          <p:nvPr/>
        </p:nvSpPr>
        <p:spPr>
          <a:xfrm>
            <a:off x="2285984" y="257176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9" name="Rectangle 248"/>
          <p:cNvSpPr/>
          <p:nvPr/>
        </p:nvSpPr>
        <p:spPr>
          <a:xfrm>
            <a:off x="2500298" y="257176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0" name="Rectangle 249"/>
          <p:cNvSpPr/>
          <p:nvPr/>
        </p:nvSpPr>
        <p:spPr>
          <a:xfrm>
            <a:off x="2285984" y="278608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1" name="Rectangle 250"/>
          <p:cNvSpPr/>
          <p:nvPr/>
        </p:nvSpPr>
        <p:spPr>
          <a:xfrm>
            <a:off x="2500298" y="278608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2" name="Rectangle 251"/>
          <p:cNvSpPr/>
          <p:nvPr/>
        </p:nvSpPr>
        <p:spPr>
          <a:xfrm>
            <a:off x="1857356" y="300039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3" name="Rectangle 252"/>
          <p:cNvSpPr/>
          <p:nvPr/>
        </p:nvSpPr>
        <p:spPr>
          <a:xfrm>
            <a:off x="2071670" y="300039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4" name="Rectangle 253"/>
          <p:cNvSpPr/>
          <p:nvPr/>
        </p:nvSpPr>
        <p:spPr>
          <a:xfrm>
            <a:off x="1857356" y="321471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5" name="Rectangle 254"/>
          <p:cNvSpPr/>
          <p:nvPr/>
        </p:nvSpPr>
        <p:spPr>
          <a:xfrm>
            <a:off x="2071670" y="321471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6" name="Rectangle 255"/>
          <p:cNvSpPr/>
          <p:nvPr/>
        </p:nvSpPr>
        <p:spPr>
          <a:xfrm>
            <a:off x="2285984" y="300039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7" name="Rectangle 256"/>
          <p:cNvSpPr/>
          <p:nvPr/>
        </p:nvSpPr>
        <p:spPr>
          <a:xfrm>
            <a:off x="2500298" y="300039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8" name="Rectangle 257"/>
          <p:cNvSpPr/>
          <p:nvPr/>
        </p:nvSpPr>
        <p:spPr>
          <a:xfrm>
            <a:off x="2285984" y="321471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9" name="Rectangle 258"/>
          <p:cNvSpPr/>
          <p:nvPr/>
        </p:nvSpPr>
        <p:spPr>
          <a:xfrm>
            <a:off x="2500298" y="321471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1" name="Rectangle 260"/>
          <p:cNvSpPr/>
          <p:nvPr/>
        </p:nvSpPr>
        <p:spPr>
          <a:xfrm>
            <a:off x="2714612" y="342897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2" name="Rectangle 261"/>
          <p:cNvSpPr/>
          <p:nvPr/>
        </p:nvSpPr>
        <p:spPr>
          <a:xfrm>
            <a:off x="2928926" y="342897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3" name="Rectangle 262"/>
          <p:cNvSpPr/>
          <p:nvPr/>
        </p:nvSpPr>
        <p:spPr>
          <a:xfrm>
            <a:off x="2714612" y="364329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4" name="Rectangle 263"/>
          <p:cNvSpPr/>
          <p:nvPr/>
        </p:nvSpPr>
        <p:spPr>
          <a:xfrm>
            <a:off x="2928926" y="364329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5" name="Rectangle 264"/>
          <p:cNvSpPr/>
          <p:nvPr/>
        </p:nvSpPr>
        <p:spPr>
          <a:xfrm>
            <a:off x="3143240" y="342897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6" name="Rectangle 265"/>
          <p:cNvSpPr/>
          <p:nvPr/>
        </p:nvSpPr>
        <p:spPr>
          <a:xfrm>
            <a:off x="3357554" y="342897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7" name="Rectangle 266"/>
          <p:cNvSpPr/>
          <p:nvPr/>
        </p:nvSpPr>
        <p:spPr>
          <a:xfrm>
            <a:off x="3143240" y="364329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8" name="Rectangle 267"/>
          <p:cNvSpPr/>
          <p:nvPr/>
        </p:nvSpPr>
        <p:spPr>
          <a:xfrm>
            <a:off x="3357554" y="364329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9" name="Rectangle 268"/>
          <p:cNvSpPr/>
          <p:nvPr/>
        </p:nvSpPr>
        <p:spPr>
          <a:xfrm>
            <a:off x="2714612" y="385760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0" name="Rectangle 269"/>
          <p:cNvSpPr/>
          <p:nvPr/>
        </p:nvSpPr>
        <p:spPr>
          <a:xfrm>
            <a:off x="2928926" y="385760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1" name="Rectangle 270"/>
          <p:cNvSpPr/>
          <p:nvPr/>
        </p:nvSpPr>
        <p:spPr>
          <a:xfrm>
            <a:off x="2714612" y="407191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2" name="Rectangle 271"/>
          <p:cNvSpPr/>
          <p:nvPr/>
        </p:nvSpPr>
        <p:spPr>
          <a:xfrm>
            <a:off x="2928926" y="407191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3" name="Rectangle 272"/>
          <p:cNvSpPr/>
          <p:nvPr/>
        </p:nvSpPr>
        <p:spPr>
          <a:xfrm>
            <a:off x="3143240" y="385760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4" name="Rectangle 273"/>
          <p:cNvSpPr/>
          <p:nvPr/>
        </p:nvSpPr>
        <p:spPr>
          <a:xfrm>
            <a:off x="3357554" y="385760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5" name="Rectangle 274"/>
          <p:cNvSpPr/>
          <p:nvPr/>
        </p:nvSpPr>
        <p:spPr>
          <a:xfrm>
            <a:off x="3143240" y="407191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6" name="Rectangle 275"/>
          <p:cNvSpPr/>
          <p:nvPr/>
        </p:nvSpPr>
        <p:spPr>
          <a:xfrm>
            <a:off x="3357554" y="407191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7" name="Rectangle 276"/>
          <p:cNvSpPr/>
          <p:nvPr/>
        </p:nvSpPr>
        <p:spPr>
          <a:xfrm>
            <a:off x="3571868" y="342897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8" name="Rectangle 277"/>
          <p:cNvSpPr/>
          <p:nvPr/>
        </p:nvSpPr>
        <p:spPr>
          <a:xfrm>
            <a:off x="3786182" y="342897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9" name="Rectangle 278"/>
          <p:cNvSpPr/>
          <p:nvPr/>
        </p:nvSpPr>
        <p:spPr>
          <a:xfrm>
            <a:off x="3571868" y="364329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0" name="Rectangle 279"/>
          <p:cNvSpPr/>
          <p:nvPr/>
        </p:nvSpPr>
        <p:spPr>
          <a:xfrm>
            <a:off x="3786182" y="364329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1" name="Rectangle 280"/>
          <p:cNvSpPr/>
          <p:nvPr/>
        </p:nvSpPr>
        <p:spPr>
          <a:xfrm>
            <a:off x="4000496" y="342897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2" name="Rectangle 281"/>
          <p:cNvSpPr/>
          <p:nvPr/>
        </p:nvSpPr>
        <p:spPr>
          <a:xfrm>
            <a:off x="4214810" y="342897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3" name="Rectangle 282"/>
          <p:cNvSpPr/>
          <p:nvPr/>
        </p:nvSpPr>
        <p:spPr>
          <a:xfrm>
            <a:off x="4000496" y="364329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4" name="Rectangle 283"/>
          <p:cNvSpPr/>
          <p:nvPr/>
        </p:nvSpPr>
        <p:spPr>
          <a:xfrm>
            <a:off x="4214810" y="364329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5" name="Rectangle 284"/>
          <p:cNvSpPr/>
          <p:nvPr/>
        </p:nvSpPr>
        <p:spPr>
          <a:xfrm>
            <a:off x="3571868" y="385760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6" name="Rectangle 285"/>
          <p:cNvSpPr/>
          <p:nvPr/>
        </p:nvSpPr>
        <p:spPr>
          <a:xfrm>
            <a:off x="3786182" y="385760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7" name="Rectangle 286"/>
          <p:cNvSpPr/>
          <p:nvPr/>
        </p:nvSpPr>
        <p:spPr>
          <a:xfrm>
            <a:off x="3571868" y="407191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8" name="Rectangle 287"/>
          <p:cNvSpPr/>
          <p:nvPr/>
        </p:nvSpPr>
        <p:spPr>
          <a:xfrm>
            <a:off x="3786182" y="407191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9" name="Rectangle 288"/>
          <p:cNvSpPr/>
          <p:nvPr/>
        </p:nvSpPr>
        <p:spPr>
          <a:xfrm>
            <a:off x="4000496" y="385760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0" name="Rectangle 289"/>
          <p:cNvSpPr/>
          <p:nvPr/>
        </p:nvSpPr>
        <p:spPr>
          <a:xfrm>
            <a:off x="4214810" y="385760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1" name="Rectangle 290"/>
          <p:cNvSpPr/>
          <p:nvPr/>
        </p:nvSpPr>
        <p:spPr>
          <a:xfrm>
            <a:off x="4000496" y="407191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2" name="Rectangle 291"/>
          <p:cNvSpPr/>
          <p:nvPr/>
        </p:nvSpPr>
        <p:spPr>
          <a:xfrm>
            <a:off x="4214810" y="407191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3" name="Rectangle 292"/>
          <p:cNvSpPr/>
          <p:nvPr/>
        </p:nvSpPr>
        <p:spPr>
          <a:xfrm>
            <a:off x="2714612" y="428623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4" name="Rectangle 293"/>
          <p:cNvSpPr/>
          <p:nvPr/>
        </p:nvSpPr>
        <p:spPr>
          <a:xfrm>
            <a:off x="2928926" y="428623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5" name="Rectangle 294"/>
          <p:cNvSpPr/>
          <p:nvPr/>
        </p:nvSpPr>
        <p:spPr>
          <a:xfrm>
            <a:off x="2714612" y="450054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6" name="Rectangle 295"/>
          <p:cNvSpPr/>
          <p:nvPr/>
        </p:nvSpPr>
        <p:spPr>
          <a:xfrm>
            <a:off x="2928926" y="450054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7" name="Rectangle 296"/>
          <p:cNvSpPr/>
          <p:nvPr/>
        </p:nvSpPr>
        <p:spPr>
          <a:xfrm>
            <a:off x="3143240" y="428623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8" name="Rectangle 297"/>
          <p:cNvSpPr/>
          <p:nvPr/>
        </p:nvSpPr>
        <p:spPr>
          <a:xfrm>
            <a:off x="3357554" y="428623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9" name="Rectangle 298"/>
          <p:cNvSpPr/>
          <p:nvPr/>
        </p:nvSpPr>
        <p:spPr>
          <a:xfrm>
            <a:off x="3143240" y="450054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0" name="Rectangle 299"/>
          <p:cNvSpPr/>
          <p:nvPr/>
        </p:nvSpPr>
        <p:spPr>
          <a:xfrm>
            <a:off x="3357554" y="450054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1" name="Rectangle 300"/>
          <p:cNvSpPr/>
          <p:nvPr/>
        </p:nvSpPr>
        <p:spPr>
          <a:xfrm>
            <a:off x="2714612" y="471486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2" name="Rectangle 301"/>
          <p:cNvSpPr/>
          <p:nvPr/>
        </p:nvSpPr>
        <p:spPr>
          <a:xfrm>
            <a:off x="2928926" y="471486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3" name="Rectangle 302"/>
          <p:cNvSpPr/>
          <p:nvPr/>
        </p:nvSpPr>
        <p:spPr>
          <a:xfrm>
            <a:off x="2714612" y="492917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4" name="Rectangle 303"/>
          <p:cNvSpPr/>
          <p:nvPr/>
        </p:nvSpPr>
        <p:spPr>
          <a:xfrm>
            <a:off x="2928926" y="492917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5" name="Rectangle 304"/>
          <p:cNvSpPr/>
          <p:nvPr/>
        </p:nvSpPr>
        <p:spPr>
          <a:xfrm>
            <a:off x="3143240" y="471486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6" name="Rectangle 305"/>
          <p:cNvSpPr/>
          <p:nvPr/>
        </p:nvSpPr>
        <p:spPr>
          <a:xfrm>
            <a:off x="3357554" y="471486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7" name="Rectangle 306"/>
          <p:cNvSpPr/>
          <p:nvPr/>
        </p:nvSpPr>
        <p:spPr>
          <a:xfrm>
            <a:off x="3143240" y="492917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8" name="Rectangle 307"/>
          <p:cNvSpPr/>
          <p:nvPr/>
        </p:nvSpPr>
        <p:spPr>
          <a:xfrm>
            <a:off x="3357554" y="492917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9" name="Rectangle 308"/>
          <p:cNvSpPr/>
          <p:nvPr/>
        </p:nvSpPr>
        <p:spPr>
          <a:xfrm>
            <a:off x="3571868" y="428623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0" name="Rectangle 309"/>
          <p:cNvSpPr/>
          <p:nvPr/>
        </p:nvSpPr>
        <p:spPr>
          <a:xfrm>
            <a:off x="3786182" y="428623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1" name="Rectangle 310"/>
          <p:cNvSpPr/>
          <p:nvPr/>
        </p:nvSpPr>
        <p:spPr>
          <a:xfrm>
            <a:off x="3571868" y="450054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2" name="Rectangle 311"/>
          <p:cNvSpPr/>
          <p:nvPr/>
        </p:nvSpPr>
        <p:spPr>
          <a:xfrm>
            <a:off x="3786182" y="450054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3" name="Rectangle 312"/>
          <p:cNvSpPr/>
          <p:nvPr/>
        </p:nvSpPr>
        <p:spPr>
          <a:xfrm>
            <a:off x="4000496" y="428623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4" name="Rectangle 313"/>
          <p:cNvSpPr/>
          <p:nvPr/>
        </p:nvSpPr>
        <p:spPr>
          <a:xfrm>
            <a:off x="4214810" y="428623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5" name="Rectangle 314"/>
          <p:cNvSpPr/>
          <p:nvPr/>
        </p:nvSpPr>
        <p:spPr>
          <a:xfrm>
            <a:off x="4000496" y="450054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6" name="Rectangle 315"/>
          <p:cNvSpPr/>
          <p:nvPr/>
        </p:nvSpPr>
        <p:spPr>
          <a:xfrm>
            <a:off x="4214810" y="450054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7" name="Rectangle 316"/>
          <p:cNvSpPr/>
          <p:nvPr/>
        </p:nvSpPr>
        <p:spPr>
          <a:xfrm>
            <a:off x="3571868" y="471486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8" name="Rectangle 317"/>
          <p:cNvSpPr/>
          <p:nvPr/>
        </p:nvSpPr>
        <p:spPr>
          <a:xfrm>
            <a:off x="3786182" y="471486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9" name="Rectangle 318"/>
          <p:cNvSpPr/>
          <p:nvPr/>
        </p:nvSpPr>
        <p:spPr>
          <a:xfrm>
            <a:off x="3571868" y="492917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0" name="Rectangle 319"/>
          <p:cNvSpPr/>
          <p:nvPr/>
        </p:nvSpPr>
        <p:spPr>
          <a:xfrm>
            <a:off x="3786182" y="492917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1" name="Rectangle 320"/>
          <p:cNvSpPr/>
          <p:nvPr/>
        </p:nvSpPr>
        <p:spPr>
          <a:xfrm>
            <a:off x="4000496" y="471486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2" name="Rectangle 321"/>
          <p:cNvSpPr/>
          <p:nvPr/>
        </p:nvSpPr>
        <p:spPr>
          <a:xfrm>
            <a:off x="4214810" y="471486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3" name="Rectangle 322"/>
          <p:cNvSpPr/>
          <p:nvPr/>
        </p:nvSpPr>
        <p:spPr>
          <a:xfrm>
            <a:off x="4000496" y="492917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4" name="Rectangle 323"/>
          <p:cNvSpPr/>
          <p:nvPr/>
        </p:nvSpPr>
        <p:spPr>
          <a:xfrm>
            <a:off x="4214810" y="492917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5" name="Rectangle 324"/>
          <p:cNvSpPr/>
          <p:nvPr/>
        </p:nvSpPr>
        <p:spPr>
          <a:xfrm>
            <a:off x="2714612" y="514348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6" name="Rectangle 325"/>
          <p:cNvSpPr/>
          <p:nvPr/>
        </p:nvSpPr>
        <p:spPr>
          <a:xfrm>
            <a:off x="2928926" y="514348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7" name="Rectangle 326"/>
          <p:cNvSpPr/>
          <p:nvPr/>
        </p:nvSpPr>
        <p:spPr>
          <a:xfrm>
            <a:off x="2714612" y="535780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8" name="Rectangle 327"/>
          <p:cNvSpPr/>
          <p:nvPr/>
        </p:nvSpPr>
        <p:spPr>
          <a:xfrm>
            <a:off x="2928926" y="535780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9" name="Rectangle 328"/>
          <p:cNvSpPr/>
          <p:nvPr/>
        </p:nvSpPr>
        <p:spPr>
          <a:xfrm>
            <a:off x="3143240" y="514348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0" name="Rectangle 329"/>
          <p:cNvSpPr/>
          <p:nvPr/>
        </p:nvSpPr>
        <p:spPr>
          <a:xfrm>
            <a:off x="3357554" y="514348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1" name="Rectangle 330"/>
          <p:cNvSpPr/>
          <p:nvPr/>
        </p:nvSpPr>
        <p:spPr>
          <a:xfrm>
            <a:off x="3143240" y="535780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2" name="Rectangle 331"/>
          <p:cNvSpPr/>
          <p:nvPr/>
        </p:nvSpPr>
        <p:spPr>
          <a:xfrm>
            <a:off x="3357554" y="535780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3" name="Rectangle 332"/>
          <p:cNvSpPr/>
          <p:nvPr/>
        </p:nvSpPr>
        <p:spPr>
          <a:xfrm>
            <a:off x="2714612" y="557211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4" name="Rectangle 333"/>
          <p:cNvSpPr/>
          <p:nvPr/>
        </p:nvSpPr>
        <p:spPr>
          <a:xfrm>
            <a:off x="2928926" y="557211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5" name="Rectangle 334"/>
          <p:cNvSpPr/>
          <p:nvPr/>
        </p:nvSpPr>
        <p:spPr>
          <a:xfrm>
            <a:off x="2714612" y="578643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6" name="Rectangle 335"/>
          <p:cNvSpPr/>
          <p:nvPr/>
        </p:nvSpPr>
        <p:spPr>
          <a:xfrm>
            <a:off x="2928926" y="578643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7" name="Rectangle 336"/>
          <p:cNvSpPr/>
          <p:nvPr/>
        </p:nvSpPr>
        <p:spPr>
          <a:xfrm>
            <a:off x="3143240" y="557211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8" name="Rectangle 337"/>
          <p:cNvSpPr/>
          <p:nvPr/>
        </p:nvSpPr>
        <p:spPr>
          <a:xfrm>
            <a:off x="3357554" y="557211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9" name="Rectangle 338"/>
          <p:cNvSpPr/>
          <p:nvPr/>
        </p:nvSpPr>
        <p:spPr>
          <a:xfrm>
            <a:off x="3143240" y="578643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0" name="Rectangle 339"/>
          <p:cNvSpPr/>
          <p:nvPr/>
        </p:nvSpPr>
        <p:spPr>
          <a:xfrm>
            <a:off x="3357554" y="578643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1" name="Rectangle 340"/>
          <p:cNvSpPr/>
          <p:nvPr/>
        </p:nvSpPr>
        <p:spPr>
          <a:xfrm>
            <a:off x="3571868" y="514348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2" name="Rectangle 341"/>
          <p:cNvSpPr/>
          <p:nvPr/>
        </p:nvSpPr>
        <p:spPr>
          <a:xfrm>
            <a:off x="3786182" y="514348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3" name="Rectangle 342"/>
          <p:cNvSpPr/>
          <p:nvPr/>
        </p:nvSpPr>
        <p:spPr>
          <a:xfrm>
            <a:off x="3571868" y="535780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4" name="Rectangle 343"/>
          <p:cNvSpPr/>
          <p:nvPr/>
        </p:nvSpPr>
        <p:spPr>
          <a:xfrm>
            <a:off x="3786182" y="535780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5" name="Rectangle 344"/>
          <p:cNvSpPr/>
          <p:nvPr/>
        </p:nvSpPr>
        <p:spPr>
          <a:xfrm>
            <a:off x="4000496" y="514348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6" name="Rectangle 345"/>
          <p:cNvSpPr/>
          <p:nvPr/>
        </p:nvSpPr>
        <p:spPr>
          <a:xfrm>
            <a:off x="4214810" y="514348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7" name="Rectangle 346"/>
          <p:cNvSpPr/>
          <p:nvPr/>
        </p:nvSpPr>
        <p:spPr>
          <a:xfrm>
            <a:off x="4000496" y="535780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8" name="Rectangle 347"/>
          <p:cNvSpPr/>
          <p:nvPr/>
        </p:nvSpPr>
        <p:spPr>
          <a:xfrm>
            <a:off x="4214810" y="535780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9" name="Rectangle 348"/>
          <p:cNvSpPr/>
          <p:nvPr/>
        </p:nvSpPr>
        <p:spPr>
          <a:xfrm>
            <a:off x="3571868" y="557211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0" name="Rectangle 349"/>
          <p:cNvSpPr/>
          <p:nvPr/>
        </p:nvSpPr>
        <p:spPr>
          <a:xfrm>
            <a:off x="3786182" y="557211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1" name="Rectangle 350"/>
          <p:cNvSpPr/>
          <p:nvPr/>
        </p:nvSpPr>
        <p:spPr>
          <a:xfrm>
            <a:off x="3571868" y="578643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2" name="Rectangle 351"/>
          <p:cNvSpPr/>
          <p:nvPr/>
        </p:nvSpPr>
        <p:spPr>
          <a:xfrm>
            <a:off x="3786182" y="578643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3" name="Rectangle 352"/>
          <p:cNvSpPr/>
          <p:nvPr/>
        </p:nvSpPr>
        <p:spPr>
          <a:xfrm>
            <a:off x="4000496" y="557211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4" name="Rectangle 353"/>
          <p:cNvSpPr/>
          <p:nvPr/>
        </p:nvSpPr>
        <p:spPr>
          <a:xfrm>
            <a:off x="4214810" y="557211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5" name="Rectangle 354"/>
          <p:cNvSpPr/>
          <p:nvPr/>
        </p:nvSpPr>
        <p:spPr>
          <a:xfrm>
            <a:off x="4000496" y="578643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6" name="Rectangle 355"/>
          <p:cNvSpPr/>
          <p:nvPr/>
        </p:nvSpPr>
        <p:spPr>
          <a:xfrm>
            <a:off x="4214810" y="578643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7" name="Rectangle 356"/>
          <p:cNvSpPr/>
          <p:nvPr/>
        </p:nvSpPr>
        <p:spPr>
          <a:xfrm>
            <a:off x="2714612" y="600074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8" name="Rectangle 357"/>
          <p:cNvSpPr/>
          <p:nvPr/>
        </p:nvSpPr>
        <p:spPr>
          <a:xfrm>
            <a:off x="2928926" y="600074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9" name="Rectangle 358"/>
          <p:cNvSpPr/>
          <p:nvPr/>
        </p:nvSpPr>
        <p:spPr>
          <a:xfrm>
            <a:off x="2714612" y="621505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0" name="Rectangle 359"/>
          <p:cNvSpPr/>
          <p:nvPr/>
        </p:nvSpPr>
        <p:spPr>
          <a:xfrm>
            <a:off x="2928926" y="621505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1" name="Rectangle 360"/>
          <p:cNvSpPr/>
          <p:nvPr/>
        </p:nvSpPr>
        <p:spPr>
          <a:xfrm>
            <a:off x="3143240" y="600074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2" name="Rectangle 361"/>
          <p:cNvSpPr/>
          <p:nvPr/>
        </p:nvSpPr>
        <p:spPr>
          <a:xfrm>
            <a:off x="3357554" y="600074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3" name="Rectangle 362"/>
          <p:cNvSpPr/>
          <p:nvPr/>
        </p:nvSpPr>
        <p:spPr>
          <a:xfrm>
            <a:off x="3143240" y="621505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4" name="Rectangle 363"/>
          <p:cNvSpPr/>
          <p:nvPr/>
        </p:nvSpPr>
        <p:spPr>
          <a:xfrm>
            <a:off x="3357554" y="621505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5" name="Rectangle 364"/>
          <p:cNvSpPr/>
          <p:nvPr/>
        </p:nvSpPr>
        <p:spPr>
          <a:xfrm>
            <a:off x="2714612" y="642937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6" name="Rectangle 365"/>
          <p:cNvSpPr/>
          <p:nvPr/>
        </p:nvSpPr>
        <p:spPr>
          <a:xfrm>
            <a:off x="2928926" y="642937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7" name="Rectangle 366"/>
          <p:cNvSpPr/>
          <p:nvPr/>
        </p:nvSpPr>
        <p:spPr>
          <a:xfrm>
            <a:off x="2714612" y="664368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8" name="Rectangle 367"/>
          <p:cNvSpPr/>
          <p:nvPr/>
        </p:nvSpPr>
        <p:spPr>
          <a:xfrm>
            <a:off x="2928926" y="664368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9" name="Rectangle 368"/>
          <p:cNvSpPr/>
          <p:nvPr/>
        </p:nvSpPr>
        <p:spPr>
          <a:xfrm>
            <a:off x="3143240" y="642937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0" name="Rectangle 369"/>
          <p:cNvSpPr/>
          <p:nvPr/>
        </p:nvSpPr>
        <p:spPr>
          <a:xfrm>
            <a:off x="3357554" y="642937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1" name="Rectangle 370"/>
          <p:cNvSpPr/>
          <p:nvPr/>
        </p:nvSpPr>
        <p:spPr>
          <a:xfrm>
            <a:off x="3143240" y="664368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2" name="Rectangle 371"/>
          <p:cNvSpPr/>
          <p:nvPr/>
        </p:nvSpPr>
        <p:spPr>
          <a:xfrm>
            <a:off x="3357554" y="664368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3" name="Rectangle 372"/>
          <p:cNvSpPr/>
          <p:nvPr/>
        </p:nvSpPr>
        <p:spPr>
          <a:xfrm>
            <a:off x="3571868" y="600074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4" name="Rectangle 373"/>
          <p:cNvSpPr/>
          <p:nvPr/>
        </p:nvSpPr>
        <p:spPr>
          <a:xfrm>
            <a:off x="3786182" y="600074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5" name="Rectangle 374"/>
          <p:cNvSpPr/>
          <p:nvPr/>
        </p:nvSpPr>
        <p:spPr>
          <a:xfrm>
            <a:off x="3571868" y="621505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6" name="Rectangle 375"/>
          <p:cNvSpPr/>
          <p:nvPr/>
        </p:nvSpPr>
        <p:spPr>
          <a:xfrm>
            <a:off x="3786182" y="621505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7" name="Rectangle 376"/>
          <p:cNvSpPr/>
          <p:nvPr/>
        </p:nvSpPr>
        <p:spPr>
          <a:xfrm>
            <a:off x="4000496" y="600074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8" name="Rectangle 377"/>
          <p:cNvSpPr/>
          <p:nvPr/>
        </p:nvSpPr>
        <p:spPr>
          <a:xfrm>
            <a:off x="4214810" y="600074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9" name="Rectangle 378"/>
          <p:cNvSpPr/>
          <p:nvPr/>
        </p:nvSpPr>
        <p:spPr>
          <a:xfrm>
            <a:off x="4000496" y="621505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0" name="Rectangle 379"/>
          <p:cNvSpPr/>
          <p:nvPr/>
        </p:nvSpPr>
        <p:spPr>
          <a:xfrm>
            <a:off x="4214810" y="621505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1" name="Rectangle 380"/>
          <p:cNvSpPr/>
          <p:nvPr/>
        </p:nvSpPr>
        <p:spPr>
          <a:xfrm>
            <a:off x="3571868" y="642937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2" name="Rectangle 381"/>
          <p:cNvSpPr/>
          <p:nvPr/>
        </p:nvSpPr>
        <p:spPr>
          <a:xfrm>
            <a:off x="3786182" y="642937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3" name="Rectangle 382"/>
          <p:cNvSpPr/>
          <p:nvPr/>
        </p:nvSpPr>
        <p:spPr>
          <a:xfrm>
            <a:off x="3571868" y="664368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4" name="Rectangle 383"/>
          <p:cNvSpPr/>
          <p:nvPr/>
        </p:nvSpPr>
        <p:spPr>
          <a:xfrm>
            <a:off x="3786182" y="664368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5" name="Rectangle 384"/>
          <p:cNvSpPr/>
          <p:nvPr/>
        </p:nvSpPr>
        <p:spPr>
          <a:xfrm>
            <a:off x="4000496" y="642937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6" name="Rectangle 385"/>
          <p:cNvSpPr/>
          <p:nvPr/>
        </p:nvSpPr>
        <p:spPr>
          <a:xfrm>
            <a:off x="4214810" y="642937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7" name="Rectangle 386"/>
          <p:cNvSpPr/>
          <p:nvPr/>
        </p:nvSpPr>
        <p:spPr>
          <a:xfrm>
            <a:off x="4000496" y="664368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8" name="Rectangle 387"/>
          <p:cNvSpPr/>
          <p:nvPr/>
        </p:nvSpPr>
        <p:spPr>
          <a:xfrm>
            <a:off x="4214810" y="664368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9" name="Rectangle 388"/>
          <p:cNvSpPr/>
          <p:nvPr/>
        </p:nvSpPr>
        <p:spPr>
          <a:xfrm>
            <a:off x="1000100" y="342897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0" name="Rectangle 389"/>
          <p:cNvSpPr/>
          <p:nvPr/>
        </p:nvSpPr>
        <p:spPr>
          <a:xfrm>
            <a:off x="1214414" y="342897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1" name="Rectangle 390"/>
          <p:cNvSpPr/>
          <p:nvPr/>
        </p:nvSpPr>
        <p:spPr>
          <a:xfrm>
            <a:off x="1000100" y="364329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2" name="Rectangle 391"/>
          <p:cNvSpPr/>
          <p:nvPr/>
        </p:nvSpPr>
        <p:spPr>
          <a:xfrm>
            <a:off x="1214414" y="364329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3" name="Rectangle 392"/>
          <p:cNvSpPr/>
          <p:nvPr/>
        </p:nvSpPr>
        <p:spPr>
          <a:xfrm>
            <a:off x="1428728" y="342897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4" name="Rectangle 393"/>
          <p:cNvSpPr/>
          <p:nvPr/>
        </p:nvSpPr>
        <p:spPr>
          <a:xfrm>
            <a:off x="1643042" y="342897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5" name="Rectangle 394"/>
          <p:cNvSpPr/>
          <p:nvPr/>
        </p:nvSpPr>
        <p:spPr>
          <a:xfrm>
            <a:off x="1428728" y="364329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6" name="Rectangle 395"/>
          <p:cNvSpPr/>
          <p:nvPr/>
        </p:nvSpPr>
        <p:spPr>
          <a:xfrm>
            <a:off x="1643042" y="364329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7" name="Rectangle 396"/>
          <p:cNvSpPr/>
          <p:nvPr/>
        </p:nvSpPr>
        <p:spPr>
          <a:xfrm>
            <a:off x="1000100" y="385760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8" name="Rectangle 397"/>
          <p:cNvSpPr/>
          <p:nvPr/>
        </p:nvSpPr>
        <p:spPr>
          <a:xfrm>
            <a:off x="1214414" y="385760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9" name="Rectangle 398"/>
          <p:cNvSpPr/>
          <p:nvPr/>
        </p:nvSpPr>
        <p:spPr>
          <a:xfrm>
            <a:off x="1000100" y="407191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0" name="Rectangle 399"/>
          <p:cNvSpPr/>
          <p:nvPr/>
        </p:nvSpPr>
        <p:spPr>
          <a:xfrm>
            <a:off x="1214414" y="407191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1" name="Rectangle 400"/>
          <p:cNvSpPr/>
          <p:nvPr/>
        </p:nvSpPr>
        <p:spPr>
          <a:xfrm>
            <a:off x="1428728" y="385760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2" name="Rectangle 401"/>
          <p:cNvSpPr/>
          <p:nvPr/>
        </p:nvSpPr>
        <p:spPr>
          <a:xfrm>
            <a:off x="1643042" y="385760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3" name="Rectangle 402"/>
          <p:cNvSpPr/>
          <p:nvPr/>
        </p:nvSpPr>
        <p:spPr>
          <a:xfrm>
            <a:off x="1428728" y="407191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4" name="Rectangle 403"/>
          <p:cNvSpPr/>
          <p:nvPr/>
        </p:nvSpPr>
        <p:spPr>
          <a:xfrm>
            <a:off x="1643042" y="407191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5" name="Rectangle 404"/>
          <p:cNvSpPr/>
          <p:nvPr/>
        </p:nvSpPr>
        <p:spPr>
          <a:xfrm>
            <a:off x="1857356" y="342897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6" name="Rectangle 405"/>
          <p:cNvSpPr/>
          <p:nvPr/>
        </p:nvSpPr>
        <p:spPr>
          <a:xfrm>
            <a:off x="2071670" y="342897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7" name="Rectangle 406"/>
          <p:cNvSpPr/>
          <p:nvPr/>
        </p:nvSpPr>
        <p:spPr>
          <a:xfrm>
            <a:off x="1857356" y="364329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8" name="Rectangle 407"/>
          <p:cNvSpPr/>
          <p:nvPr/>
        </p:nvSpPr>
        <p:spPr>
          <a:xfrm>
            <a:off x="2071670" y="364329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9" name="Rectangle 408"/>
          <p:cNvSpPr/>
          <p:nvPr/>
        </p:nvSpPr>
        <p:spPr>
          <a:xfrm>
            <a:off x="2285984" y="342897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0" name="Rectangle 409"/>
          <p:cNvSpPr/>
          <p:nvPr/>
        </p:nvSpPr>
        <p:spPr>
          <a:xfrm>
            <a:off x="2500298" y="342897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1" name="Rectangle 410"/>
          <p:cNvSpPr/>
          <p:nvPr/>
        </p:nvSpPr>
        <p:spPr>
          <a:xfrm>
            <a:off x="2285984" y="364329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2" name="Rectangle 411"/>
          <p:cNvSpPr/>
          <p:nvPr/>
        </p:nvSpPr>
        <p:spPr>
          <a:xfrm>
            <a:off x="2500298" y="364329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3" name="Rectangle 412"/>
          <p:cNvSpPr/>
          <p:nvPr/>
        </p:nvSpPr>
        <p:spPr>
          <a:xfrm>
            <a:off x="1857356" y="385760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4" name="Rectangle 413"/>
          <p:cNvSpPr/>
          <p:nvPr/>
        </p:nvSpPr>
        <p:spPr>
          <a:xfrm>
            <a:off x="2071670" y="385760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5" name="Rectangle 414"/>
          <p:cNvSpPr/>
          <p:nvPr/>
        </p:nvSpPr>
        <p:spPr>
          <a:xfrm>
            <a:off x="1857356" y="407191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6" name="Rectangle 415"/>
          <p:cNvSpPr/>
          <p:nvPr/>
        </p:nvSpPr>
        <p:spPr>
          <a:xfrm>
            <a:off x="2071670" y="407191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7" name="Rectangle 416"/>
          <p:cNvSpPr/>
          <p:nvPr/>
        </p:nvSpPr>
        <p:spPr>
          <a:xfrm>
            <a:off x="2285984" y="385760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8" name="Rectangle 417"/>
          <p:cNvSpPr/>
          <p:nvPr/>
        </p:nvSpPr>
        <p:spPr>
          <a:xfrm>
            <a:off x="2500298" y="385760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9" name="Rectangle 418"/>
          <p:cNvSpPr/>
          <p:nvPr/>
        </p:nvSpPr>
        <p:spPr>
          <a:xfrm>
            <a:off x="2285984" y="407191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20" name="Rectangle 419"/>
          <p:cNvSpPr/>
          <p:nvPr/>
        </p:nvSpPr>
        <p:spPr>
          <a:xfrm>
            <a:off x="2500298" y="407191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21" name="Rectangle 420"/>
          <p:cNvSpPr/>
          <p:nvPr/>
        </p:nvSpPr>
        <p:spPr>
          <a:xfrm>
            <a:off x="1000100" y="428623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22" name="Rectangle 421"/>
          <p:cNvSpPr/>
          <p:nvPr/>
        </p:nvSpPr>
        <p:spPr>
          <a:xfrm>
            <a:off x="1214414" y="428623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23" name="Rectangle 422"/>
          <p:cNvSpPr/>
          <p:nvPr/>
        </p:nvSpPr>
        <p:spPr>
          <a:xfrm>
            <a:off x="1000100" y="450054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24" name="Rectangle 423"/>
          <p:cNvSpPr/>
          <p:nvPr/>
        </p:nvSpPr>
        <p:spPr>
          <a:xfrm>
            <a:off x="1214414" y="450054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25" name="Rectangle 424"/>
          <p:cNvSpPr/>
          <p:nvPr/>
        </p:nvSpPr>
        <p:spPr>
          <a:xfrm>
            <a:off x="1428728" y="428623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26" name="Rectangle 425"/>
          <p:cNvSpPr/>
          <p:nvPr/>
        </p:nvSpPr>
        <p:spPr>
          <a:xfrm>
            <a:off x="1643042" y="428623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27" name="Rectangle 426"/>
          <p:cNvSpPr/>
          <p:nvPr/>
        </p:nvSpPr>
        <p:spPr>
          <a:xfrm>
            <a:off x="1428728" y="450054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28" name="Rectangle 427"/>
          <p:cNvSpPr/>
          <p:nvPr/>
        </p:nvSpPr>
        <p:spPr>
          <a:xfrm>
            <a:off x="1643042" y="450054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29" name="Rectangle 428"/>
          <p:cNvSpPr/>
          <p:nvPr/>
        </p:nvSpPr>
        <p:spPr>
          <a:xfrm>
            <a:off x="1000100" y="471486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30" name="Rectangle 429"/>
          <p:cNvSpPr/>
          <p:nvPr/>
        </p:nvSpPr>
        <p:spPr>
          <a:xfrm>
            <a:off x="1214414" y="471486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31" name="Rectangle 430"/>
          <p:cNvSpPr/>
          <p:nvPr/>
        </p:nvSpPr>
        <p:spPr>
          <a:xfrm>
            <a:off x="1000100" y="492917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32" name="Rectangle 431"/>
          <p:cNvSpPr/>
          <p:nvPr/>
        </p:nvSpPr>
        <p:spPr>
          <a:xfrm>
            <a:off x="1214414" y="492917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33" name="Rectangle 432"/>
          <p:cNvSpPr/>
          <p:nvPr/>
        </p:nvSpPr>
        <p:spPr>
          <a:xfrm>
            <a:off x="1428728" y="471486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34" name="Rectangle 433"/>
          <p:cNvSpPr/>
          <p:nvPr/>
        </p:nvSpPr>
        <p:spPr>
          <a:xfrm>
            <a:off x="1643042" y="471486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35" name="Rectangle 434"/>
          <p:cNvSpPr/>
          <p:nvPr/>
        </p:nvSpPr>
        <p:spPr>
          <a:xfrm>
            <a:off x="1428728" y="492917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36" name="Rectangle 435"/>
          <p:cNvSpPr/>
          <p:nvPr/>
        </p:nvSpPr>
        <p:spPr>
          <a:xfrm>
            <a:off x="1643042" y="492917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37" name="Rectangle 436"/>
          <p:cNvSpPr/>
          <p:nvPr/>
        </p:nvSpPr>
        <p:spPr>
          <a:xfrm>
            <a:off x="1857356" y="428623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38" name="Rectangle 437"/>
          <p:cNvSpPr/>
          <p:nvPr/>
        </p:nvSpPr>
        <p:spPr>
          <a:xfrm>
            <a:off x="2071670" y="428623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39" name="Rectangle 438"/>
          <p:cNvSpPr/>
          <p:nvPr/>
        </p:nvSpPr>
        <p:spPr>
          <a:xfrm>
            <a:off x="1857356" y="450054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0" name="Rectangle 439"/>
          <p:cNvSpPr/>
          <p:nvPr/>
        </p:nvSpPr>
        <p:spPr>
          <a:xfrm>
            <a:off x="2071670" y="450054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1" name="Rectangle 440"/>
          <p:cNvSpPr/>
          <p:nvPr/>
        </p:nvSpPr>
        <p:spPr>
          <a:xfrm>
            <a:off x="2285984" y="428623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2" name="Rectangle 441"/>
          <p:cNvSpPr/>
          <p:nvPr/>
        </p:nvSpPr>
        <p:spPr>
          <a:xfrm>
            <a:off x="2500298" y="428623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3" name="Rectangle 442"/>
          <p:cNvSpPr/>
          <p:nvPr/>
        </p:nvSpPr>
        <p:spPr>
          <a:xfrm>
            <a:off x="2285984" y="450054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4" name="Rectangle 443"/>
          <p:cNvSpPr/>
          <p:nvPr/>
        </p:nvSpPr>
        <p:spPr>
          <a:xfrm>
            <a:off x="2500298" y="450054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5" name="Rectangle 444"/>
          <p:cNvSpPr/>
          <p:nvPr/>
        </p:nvSpPr>
        <p:spPr>
          <a:xfrm>
            <a:off x="1857356" y="471486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6" name="Rectangle 445"/>
          <p:cNvSpPr/>
          <p:nvPr/>
        </p:nvSpPr>
        <p:spPr>
          <a:xfrm>
            <a:off x="2071670" y="471486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7" name="Rectangle 446"/>
          <p:cNvSpPr/>
          <p:nvPr/>
        </p:nvSpPr>
        <p:spPr>
          <a:xfrm>
            <a:off x="1857356" y="492917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8" name="Rectangle 447"/>
          <p:cNvSpPr/>
          <p:nvPr/>
        </p:nvSpPr>
        <p:spPr>
          <a:xfrm>
            <a:off x="2071670" y="492917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9" name="Rectangle 448"/>
          <p:cNvSpPr/>
          <p:nvPr/>
        </p:nvSpPr>
        <p:spPr>
          <a:xfrm>
            <a:off x="2285984" y="471486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50" name="Rectangle 449"/>
          <p:cNvSpPr/>
          <p:nvPr/>
        </p:nvSpPr>
        <p:spPr>
          <a:xfrm>
            <a:off x="2500298" y="471486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51" name="Rectangle 450"/>
          <p:cNvSpPr/>
          <p:nvPr/>
        </p:nvSpPr>
        <p:spPr>
          <a:xfrm>
            <a:off x="2285984" y="492917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52" name="Rectangle 451"/>
          <p:cNvSpPr/>
          <p:nvPr/>
        </p:nvSpPr>
        <p:spPr>
          <a:xfrm>
            <a:off x="2500298" y="492917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53" name="Rectangle 452"/>
          <p:cNvSpPr/>
          <p:nvPr/>
        </p:nvSpPr>
        <p:spPr>
          <a:xfrm>
            <a:off x="1000100" y="514348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54" name="Rectangle 453"/>
          <p:cNvSpPr/>
          <p:nvPr/>
        </p:nvSpPr>
        <p:spPr>
          <a:xfrm>
            <a:off x="1214414" y="514348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55" name="Rectangle 454"/>
          <p:cNvSpPr/>
          <p:nvPr/>
        </p:nvSpPr>
        <p:spPr>
          <a:xfrm>
            <a:off x="1000100" y="535780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56" name="Rectangle 455"/>
          <p:cNvSpPr/>
          <p:nvPr/>
        </p:nvSpPr>
        <p:spPr>
          <a:xfrm>
            <a:off x="1214414" y="535780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57" name="Rectangle 456"/>
          <p:cNvSpPr/>
          <p:nvPr/>
        </p:nvSpPr>
        <p:spPr>
          <a:xfrm>
            <a:off x="1428728" y="514348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58" name="Rectangle 457"/>
          <p:cNvSpPr/>
          <p:nvPr/>
        </p:nvSpPr>
        <p:spPr>
          <a:xfrm>
            <a:off x="1643042" y="514348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59" name="Rectangle 458"/>
          <p:cNvSpPr/>
          <p:nvPr/>
        </p:nvSpPr>
        <p:spPr>
          <a:xfrm>
            <a:off x="1428728" y="535780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60" name="Rectangle 459"/>
          <p:cNvSpPr/>
          <p:nvPr/>
        </p:nvSpPr>
        <p:spPr>
          <a:xfrm>
            <a:off x="1643042" y="535780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61" name="Rectangle 460"/>
          <p:cNvSpPr/>
          <p:nvPr/>
        </p:nvSpPr>
        <p:spPr>
          <a:xfrm>
            <a:off x="1000100" y="557211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62" name="Rectangle 461"/>
          <p:cNvSpPr/>
          <p:nvPr/>
        </p:nvSpPr>
        <p:spPr>
          <a:xfrm>
            <a:off x="1214414" y="557211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63" name="Rectangle 462"/>
          <p:cNvSpPr/>
          <p:nvPr/>
        </p:nvSpPr>
        <p:spPr>
          <a:xfrm>
            <a:off x="1000100" y="578643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64" name="Rectangle 463"/>
          <p:cNvSpPr/>
          <p:nvPr/>
        </p:nvSpPr>
        <p:spPr>
          <a:xfrm>
            <a:off x="1214414" y="578643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65" name="Rectangle 464"/>
          <p:cNvSpPr/>
          <p:nvPr/>
        </p:nvSpPr>
        <p:spPr>
          <a:xfrm>
            <a:off x="1428728" y="557211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66" name="Rectangle 465"/>
          <p:cNvSpPr/>
          <p:nvPr/>
        </p:nvSpPr>
        <p:spPr>
          <a:xfrm>
            <a:off x="1643042" y="557211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67" name="Rectangle 466"/>
          <p:cNvSpPr/>
          <p:nvPr/>
        </p:nvSpPr>
        <p:spPr>
          <a:xfrm>
            <a:off x="1428728" y="578643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68" name="Rectangle 467"/>
          <p:cNvSpPr/>
          <p:nvPr/>
        </p:nvSpPr>
        <p:spPr>
          <a:xfrm>
            <a:off x="1643042" y="578643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69" name="Rectangle 468"/>
          <p:cNvSpPr/>
          <p:nvPr/>
        </p:nvSpPr>
        <p:spPr>
          <a:xfrm>
            <a:off x="1857356" y="514348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70" name="Rectangle 469"/>
          <p:cNvSpPr/>
          <p:nvPr/>
        </p:nvSpPr>
        <p:spPr>
          <a:xfrm>
            <a:off x="2071670" y="514348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71" name="Rectangle 470"/>
          <p:cNvSpPr/>
          <p:nvPr/>
        </p:nvSpPr>
        <p:spPr>
          <a:xfrm>
            <a:off x="1857356" y="535780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72" name="Rectangle 471"/>
          <p:cNvSpPr/>
          <p:nvPr/>
        </p:nvSpPr>
        <p:spPr>
          <a:xfrm>
            <a:off x="2071670" y="535780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73" name="Rectangle 472"/>
          <p:cNvSpPr/>
          <p:nvPr/>
        </p:nvSpPr>
        <p:spPr>
          <a:xfrm>
            <a:off x="2285984" y="514348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74" name="Rectangle 473"/>
          <p:cNvSpPr/>
          <p:nvPr/>
        </p:nvSpPr>
        <p:spPr>
          <a:xfrm>
            <a:off x="2500298" y="514348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75" name="Rectangle 474"/>
          <p:cNvSpPr/>
          <p:nvPr/>
        </p:nvSpPr>
        <p:spPr>
          <a:xfrm>
            <a:off x="2285984" y="535780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76" name="Rectangle 475"/>
          <p:cNvSpPr/>
          <p:nvPr/>
        </p:nvSpPr>
        <p:spPr>
          <a:xfrm>
            <a:off x="2500298" y="535780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77" name="Rectangle 476"/>
          <p:cNvSpPr/>
          <p:nvPr/>
        </p:nvSpPr>
        <p:spPr>
          <a:xfrm>
            <a:off x="1857356" y="557211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78" name="Rectangle 477"/>
          <p:cNvSpPr/>
          <p:nvPr/>
        </p:nvSpPr>
        <p:spPr>
          <a:xfrm>
            <a:off x="2071670" y="557211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79" name="Rectangle 478"/>
          <p:cNvSpPr/>
          <p:nvPr/>
        </p:nvSpPr>
        <p:spPr>
          <a:xfrm>
            <a:off x="1857356" y="578643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80" name="Rectangle 479"/>
          <p:cNvSpPr/>
          <p:nvPr/>
        </p:nvSpPr>
        <p:spPr>
          <a:xfrm>
            <a:off x="2071670" y="578643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81" name="Rectangle 480"/>
          <p:cNvSpPr/>
          <p:nvPr/>
        </p:nvSpPr>
        <p:spPr>
          <a:xfrm>
            <a:off x="2285984" y="557211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82" name="Rectangle 481"/>
          <p:cNvSpPr/>
          <p:nvPr/>
        </p:nvSpPr>
        <p:spPr>
          <a:xfrm>
            <a:off x="2500298" y="557211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83" name="Rectangle 482"/>
          <p:cNvSpPr/>
          <p:nvPr/>
        </p:nvSpPr>
        <p:spPr>
          <a:xfrm>
            <a:off x="2285984" y="578643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84" name="Rectangle 483"/>
          <p:cNvSpPr/>
          <p:nvPr/>
        </p:nvSpPr>
        <p:spPr>
          <a:xfrm>
            <a:off x="2500298" y="578643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85" name="Rectangle 484"/>
          <p:cNvSpPr/>
          <p:nvPr/>
        </p:nvSpPr>
        <p:spPr>
          <a:xfrm>
            <a:off x="1000100" y="600074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86" name="Rectangle 485"/>
          <p:cNvSpPr/>
          <p:nvPr/>
        </p:nvSpPr>
        <p:spPr>
          <a:xfrm>
            <a:off x="1214414" y="600074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87" name="Rectangle 486"/>
          <p:cNvSpPr/>
          <p:nvPr/>
        </p:nvSpPr>
        <p:spPr>
          <a:xfrm>
            <a:off x="1000100" y="621505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88" name="Rectangle 487"/>
          <p:cNvSpPr/>
          <p:nvPr/>
        </p:nvSpPr>
        <p:spPr>
          <a:xfrm>
            <a:off x="1214414" y="621505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89" name="Rectangle 488"/>
          <p:cNvSpPr/>
          <p:nvPr/>
        </p:nvSpPr>
        <p:spPr>
          <a:xfrm>
            <a:off x="1428728" y="600074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90" name="Rectangle 489"/>
          <p:cNvSpPr/>
          <p:nvPr/>
        </p:nvSpPr>
        <p:spPr>
          <a:xfrm>
            <a:off x="1643042" y="600074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91" name="Rectangle 490"/>
          <p:cNvSpPr/>
          <p:nvPr/>
        </p:nvSpPr>
        <p:spPr>
          <a:xfrm>
            <a:off x="1428728" y="621505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92" name="Rectangle 491"/>
          <p:cNvSpPr/>
          <p:nvPr/>
        </p:nvSpPr>
        <p:spPr>
          <a:xfrm>
            <a:off x="1643042" y="621505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93" name="Rectangle 492"/>
          <p:cNvSpPr/>
          <p:nvPr/>
        </p:nvSpPr>
        <p:spPr>
          <a:xfrm>
            <a:off x="1000100" y="642937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94" name="Rectangle 493"/>
          <p:cNvSpPr/>
          <p:nvPr/>
        </p:nvSpPr>
        <p:spPr>
          <a:xfrm>
            <a:off x="1214414" y="642937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95" name="Rectangle 494"/>
          <p:cNvSpPr/>
          <p:nvPr/>
        </p:nvSpPr>
        <p:spPr>
          <a:xfrm>
            <a:off x="1000100" y="664368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96" name="Rectangle 495"/>
          <p:cNvSpPr/>
          <p:nvPr/>
        </p:nvSpPr>
        <p:spPr>
          <a:xfrm>
            <a:off x="1214414" y="664368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97" name="Rectangle 496"/>
          <p:cNvSpPr/>
          <p:nvPr/>
        </p:nvSpPr>
        <p:spPr>
          <a:xfrm>
            <a:off x="1428728" y="642937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98" name="Rectangle 497"/>
          <p:cNvSpPr/>
          <p:nvPr/>
        </p:nvSpPr>
        <p:spPr>
          <a:xfrm>
            <a:off x="1643042" y="642937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99" name="Rectangle 498"/>
          <p:cNvSpPr/>
          <p:nvPr/>
        </p:nvSpPr>
        <p:spPr>
          <a:xfrm>
            <a:off x="1428728" y="664368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00" name="Rectangle 499"/>
          <p:cNvSpPr/>
          <p:nvPr/>
        </p:nvSpPr>
        <p:spPr>
          <a:xfrm>
            <a:off x="1643042" y="664368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01" name="Rectangle 500"/>
          <p:cNvSpPr/>
          <p:nvPr/>
        </p:nvSpPr>
        <p:spPr>
          <a:xfrm>
            <a:off x="1857356" y="600074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02" name="Rectangle 501"/>
          <p:cNvSpPr/>
          <p:nvPr/>
        </p:nvSpPr>
        <p:spPr>
          <a:xfrm>
            <a:off x="2071670" y="600074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03" name="Rectangle 502"/>
          <p:cNvSpPr/>
          <p:nvPr/>
        </p:nvSpPr>
        <p:spPr>
          <a:xfrm>
            <a:off x="1857356" y="621505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04" name="Rectangle 503"/>
          <p:cNvSpPr/>
          <p:nvPr/>
        </p:nvSpPr>
        <p:spPr>
          <a:xfrm>
            <a:off x="2071670" y="621505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05" name="Rectangle 504"/>
          <p:cNvSpPr/>
          <p:nvPr/>
        </p:nvSpPr>
        <p:spPr>
          <a:xfrm>
            <a:off x="2285984" y="600074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06" name="Rectangle 505"/>
          <p:cNvSpPr/>
          <p:nvPr/>
        </p:nvSpPr>
        <p:spPr>
          <a:xfrm>
            <a:off x="2500298" y="600074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07" name="Rectangle 506"/>
          <p:cNvSpPr/>
          <p:nvPr/>
        </p:nvSpPr>
        <p:spPr>
          <a:xfrm>
            <a:off x="2285984" y="621505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08" name="Rectangle 507"/>
          <p:cNvSpPr/>
          <p:nvPr/>
        </p:nvSpPr>
        <p:spPr>
          <a:xfrm>
            <a:off x="2500298" y="621505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09" name="Rectangle 508"/>
          <p:cNvSpPr/>
          <p:nvPr/>
        </p:nvSpPr>
        <p:spPr>
          <a:xfrm>
            <a:off x="1857356" y="642937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10" name="Rectangle 509"/>
          <p:cNvSpPr/>
          <p:nvPr/>
        </p:nvSpPr>
        <p:spPr>
          <a:xfrm>
            <a:off x="2071670" y="642937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11" name="Rectangle 510"/>
          <p:cNvSpPr/>
          <p:nvPr/>
        </p:nvSpPr>
        <p:spPr>
          <a:xfrm>
            <a:off x="1857356" y="664368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12" name="Rectangle 511"/>
          <p:cNvSpPr/>
          <p:nvPr/>
        </p:nvSpPr>
        <p:spPr>
          <a:xfrm>
            <a:off x="2071670" y="664368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13" name="Rectangle 512"/>
          <p:cNvSpPr/>
          <p:nvPr/>
        </p:nvSpPr>
        <p:spPr>
          <a:xfrm>
            <a:off x="2285984" y="642937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14" name="Rectangle 513"/>
          <p:cNvSpPr/>
          <p:nvPr/>
        </p:nvSpPr>
        <p:spPr>
          <a:xfrm>
            <a:off x="2500298" y="642937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15" name="Rectangle 514"/>
          <p:cNvSpPr/>
          <p:nvPr/>
        </p:nvSpPr>
        <p:spPr>
          <a:xfrm>
            <a:off x="2285984" y="664368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16" name="Rectangle 515"/>
          <p:cNvSpPr/>
          <p:nvPr/>
        </p:nvSpPr>
        <p:spPr>
          <a:xfrm>
            <a:off x="2500298" y="664368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18" name="TextBox 517"/>
          <p:cNvSpPr txBox="1"/>
          <p:nvPr/>
        </p:nvSpPr>
        <p:spPr>
          <a:xfrm>
            <a:off x="5000628" y="500042"/>
            <a:ext cx="423680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i="1" dirty="0" smtClean="0"/>
              <a:t>Рассмотрим 4 вида четырехугольников:</a:t>
            </a:r>
          </a:p>
          <a:p>
            <a:r>
              <a:rPr lang="ru-RU" i="1" dirty="0" smtClean="0"/>
              <a:t>прямоугольник,трапеция,ромб,</a:t>
            </a:r>
          </a:p>
          <a:p>
            <a:r>
              <a:rPr lang="ru-RU" i="1" dirty="0" smtClean="0"/>
              <a:t>паралерограм.</a:t>
            </a:r>
            <a:endParaRPr lang="ru-RU" i="1" dirty="0"/>
          </a:p>
        </p:txBody>
      </p:sp>
      <p:sp>
        <p:nvSpPr>
          <p:cNvPr id="640" name="Rectangle 639"/>
          <p:cNvSpPr/>
          <p:nvPr/>
        </p:nvSpPr>
        <p:spPr>
          <a:xfrm>
            <a:off x="4429124" y="364329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41" name="Rectangle 640"/>
          <p:cNvSpPr/>
          <p:nvPr/>
        </p:nvSpPr>
        <p:spPr>
          <a:xfrm>
            <a:off x="4643438" y="364329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42" name="Rectangle 641"/>
          <p:cNvSpPr/>
          <p:nvPr/>
        </p:nvSpPr>
        <p:spPr>
          <a:xfrm>
            <a:off x="4429124" y="385760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43" name="Rectangle 642"/>
          <p:cNvSpPr/>
          <p:nvPr/>
        </p:nvSpPr>
        <p:spPr>
          <a:xfrm>
            <a:off x="4643438" y="385760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44" name="Rectangle 643"/>
          <p:cNvSpPr/>
          <p:nvPr/>
        </p:nvSpPr>
        <p:spPr>
          <a:xfrm>
            <a:off x="4857752" y="364329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45" name="Rectangle 644"/>
          <p:cNvSpPr/>
          <p:nvPr/>
        </p:nvSpPr>
        <p:spPr>
          <a:xfrm>
            <a:off x="5072066" y="364329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46" name="Rectangle 645"/>
          <p:cNvSpPr/>
          <p:nvPr/>
        </p:nvSpPr>
        <p:spPr>
          <a:xfrm>
            <a:off x="4857752" y="385760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47" name="Rectangle 646"/>
          <p:cNvSpPr/>
          <p:nvPr/>
        </p:nvSpPr>
        <p:spPr>
          <a:xfrm>
            <a:off x="5072066" y="385760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48" name="Rectangle 647"/>
          <p:cNvSpPr/>
          <p:nvPr/>
        </p:nvSpPr>
        <p:spPr>
          <a:xfrm>
            <a:off x="4429124" y="407191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49" name="Rectangle 648"/>
          <p:cNvSpPr/>
          <p:nvPr/>
        </p:nvSpPr>
        <p:spPr>
          <a:xfrm>
            <a:off x="4643438" y="407191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50" name="Rectangle 649"/>
          <p:cNvSpPr/>
          <p:nvPr/>
        </p:nvSpPr>
        <p:spPr>
          <a:xfrm>
            <a:off x="4429124" y="428623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51" name="Rectangle 650"/>
          <p:cNvSpPr/>
          <p:nvPr/>
        </p:nvSpPr>
        <p:spPr>
          <a:xfrm>
            <a:off x="4643438" y="428623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52" name="Rectangle 651"/>
          <p:cNvSpPr/>
          <p:nvPr/>
        </p:nvSpPr>
        <p:spPr>
          <a:xfrm>
            <a:off x="4857752" y="407191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53" name="Rectangle 652"/>
          <p:cNvSpPr/>
          <p:nvPr/>
        </p:nvSpPr>
        <p:spPr>
          <a:xfrm>
            <a:off x="5072066" y="407191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54" name="Rectangle 653"/>
          <p:cNvSpPr/>
          <p:nvPr/>
        </p:nvSpPr>
        <p:spPr>
          <a:xfrm>
            <a:off x="4857752" y="428623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55" name="Rectangle 654"/>
          <p:cNvSpPr/>
          <p:nvPr/>
        </p:nvSpPr>
        <p:spPr>
          <a:xfrm>
            <a:off x="5072066" y="428623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56" name="Rectangle 655"/>
          <p:cNvSpPr/>
          <p:nvPr/>
        </p:nvSpPr>
        <p:spPr>
          <a:xfrm>
            <a:off x="5286380" y="364329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57" name="Rectangle 656"/>
          <p:cNvSpPr/>
          <p:nvPr/>
        </p:nvSpPr>
        <p:spPr>
          <a:xfrm>
            <a:off x="5500694" y="364329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58" name="Rectangle 657"/>
          <p:cNvSpPr/>
          <p:nvPr/>
        </p:nvSpPr>
        <p:spPr>
          <a:xfrm>
            <a:off x="5286380" y="385760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59" name="Rectangle 658"/>
          <p:cNvSpPr/>
          <p:nvPr/>
        </p:nvSpPr>
        <p:spPr>
          <a:xfrm>
            <a:off x="5500694" y="385760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60" name="Rectangle 659"/>
          <p:cNvSpPr/>
          <p:nvPr/>
        </p:nvSpPr>
        <p:spPr>
          <a:xfrm>
            <a:off x="5715008" y="364329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61" name="Rectangle 660"/>
          <p:cNvSpPr/>
          <p:nvPr/>
        </p:nvSpPr>
        <p:spPr>
          <a:xfrm>
            <a:off x="5929322" y="364329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62" name="Rectangle 661"/>
          <p:cNvSpPr/>
          <p:nvPr/>
        </p:nvSpPr>
        <p:spPr>
          <a:xfrm>
            <a:off x="5715008" y="385760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63" name="Rectangle 662"/>
          <p:cNvSpPr/>
          <p:nvPr/>
        </p:nvSpPr>
        <p:spPr>
          <a:xfrm>
            <a:off x="5929322" y="385760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64" name="Rectangle 663"/>
          <p:cNvSpPr/>
          <p:nvPr/>
        </p:nvSpPr>
        <p:spPr>
          <a:xfrm>
            <a:off x="5286380" y="407191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65" name="Rectangle 664"/>
          <p:cNvSpPr/>
          <p:nvPr/>
        </p:nvSpPr>
        <p:spPr>
          <a:xfrm>
            <a:off x="5500694" y="407191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66" name="Rectangle 665"/>
          <p:cNvSpPr/>
          <p:nvPr/>
        </p:nvSpPr>
        <p:spPr>
          <a:xfrm>
            <a:off x="5286380" y="428623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67" name="Rectangle 666"/>
          <p:cNvSpPr/>
          <p:nvPr/>
        </p:nvSpPr>
        <p:spPr>
          <a:xfrm>
            <a:off x="5500694" y="428623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68" name="Rectangle 667"/>
          <p:cNvSpPr/>
          <p:nvPr/>
        </p:nvSpPr>
        <p:spPr>
          <a:xfrm>
            <a:off x="5715008" y="407191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69" name="Rectangle 668"/>
          <p:cNvSpPr/>
          <p:nvPr/>
        </p:nvSpPr>
        <p:spPr>
          <a:xfrm>
            <a:off x="5929322" y="407191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70" name="Rectangle 669"/>
          <p:cNvSpPr/>
          <p:nvPr/>
        </p:nvSpPr>
        <p:spPr>
          <a:xfrm>
            <a:off x="5715008" y="428623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71" name="Rectangle 670"/>
          <p:cNvSpPr/>
          <p:nvPr/>
        </p:nvSpPr>
        <p:spPr>
          <a:xfrm>
            <a:off x="5929322" y="428623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72" name="Rectangle 671"/>
          <p:cNvSpPr/>
          <p:nvPr/>
        </p:nvSpPr>
        <p:spPr>
          <a:xfrm>
            <a:off x="4429124" y="450054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73" name="Rectangle 672"/>
          <p:cNvSpPr/>
          <p:nvPr/>
        </p:nvSpPr>
        <p:spPr>
          <a:xfrm>
            <a:off x="4643438" y="450054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74" name="Rectangle 673"/>
          <p:cNvSpPr/>
          <p:nvPr/>
        </p:nvSpPr>
        <p:spPr>
          <a:xfrm>
            <a:off x="4429124" y="471486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75" name="Rectangle 674"/>
          <p:cNvSpPr/>
          <p:nvPr/>
        </p:nvSpPr>
        <p:spPr>
          <a:xfrm>
            <a:off x="4643438" y="471486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76" name="Rectangle 675"/>
          <p:cNvSpPr/>
          <p:nvPr/>
        </p:nvSpPr>
        <p:spPr>
          <a:xfrm>
            <a:off x="4857752" y="450054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77" name="Rectangle 676"/>
          <p:cNvSpPr/>
          <p:nvPr/>
        </p:nvSpPr>
        <p:spPr>
          <a:xfrm>
            <a:off x="5072066" y="450054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78" name="Rectangle 677"/>
          <p:cNvSpPr/>
          <p:nvPr/>
        </p:nvSpPr>
        <p:spPr>
          <a:xfrm>
            <a:off x="4857752" y="471486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79" name="Rectangle 678"/>
          <p:cNvSpPr/>
          <p:nvPr/>
        </p:nvSpPr>
        <p:spPr>
          <a:xfrm>
            <a:off x="5072066" y="471486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80" name="Rectangle 679"/>
          <p:cNvSpPr/>
          <p:nvPr/>
        </p:nvSpPr>
        <p:spPr>
          <a:xfrm>
            <a:off x="4429124" y="492917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81" name="Rectangle 680"/>
          <p:cNvSpPr/>
          <p:nvPr/>
        </p:nvSpPr>
        <p:spPr>
          <a:xfrm>
            <a:off x="4643438" y="492917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82" name="Rectangle 681"/>
          <p:cNvSpPr/>
          <p:nvPr/>
        </p:nvSpPr>
        <p:spPr>
          <a:xfrm>
            <a:off x="4429124" y="514348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83" name="Rectangle 682"/>
          <p:cNvSpPr/>
          <p:nvPr/>
        </p:nvSpPr>
        <p:spPr>
          <a:xfrm>
            <a:off x="4643438" y="514348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84" name="Rectangle 683"/>
          <p:cNvSpPr/>
          <p:nvPr/>
        </p:nvSpPr>
        <p:spPr>
          <a:xfrm>
            <a:off x="4857752" y="492917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85" name="Rectangle 684"/>
          <p:cNvSpPr/>
          <p:nvPr/>
        </p:nvSpPr>
        <p:spPr>
          <a:xfrm>
            <a:off x="5072066" y="492917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86" name="Rectangle 685"/>
          <p:cNvSpPr/>
          <p:nvPr/>
        </p:nvSpPr>
        <p:spPr>
          <a:xfrm>
            <a:off x="4857752" y="514348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87" name="Rectangle 686"/>
          <p:cNvSpPr/>
          <p:nvPr/>
        </p:nvSpPr>
        <p:spPr>
          <a:xfrm>
            <a:off x="5072066" y="514348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88" name="Rectangle 687"/>
          <p:cNvSpPr/>
          <p:nvPr/>
        </p:nvSpPr>
        <p:spPr>
          <a:xfrm>
            <a:off x="5286380" y="450054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89" name="Rectangle 688"/>
          <p:cNvSpPr/>
          <p:nvPr/>
        </p:nvSpPr>
        <p:spPr>
          <a:xfrm>
            <a:off x="5500694" y="450054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90" name="Rectangle 689"/>
          <p:cNvSpPr/>
          <p:nvPr/>
        </p:nvSpPr>
        <p:spPr>
          <a:xfrm>
            <a:off x="5286380" y="471486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91" name="Rectangle 690"/>
          <p:cNvSpPr/>
          <p:nvPr/>
        </p:nvSpPr>
        <p:spPr>
          <a:xfrm>
            <a:off x="5500694" y="471486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92" name="Rectangle 691"/>
          <p:cNvSpPr/>
          <p:nvPr/>
        </p:nvSpPr>
        <p:spPr>
          <a:xfrm>
            <a:off x="5715008" y="450054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93" name="Rectangle 692"/>
          <p:cNvSpPr/>
          <p:nvPr/>
        </p:nvSpPr>
        <p:spPr>
          <a:xfrm>
            <a:off x="5929322" y="450054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94" name="Rectangle 693"/>
          <p:cNvSpPr/>
          <p:nvPr/>
        </p:nvSpPr>
        <p:spPr>
          <a:xfrm>
            <a:off x="5715008" y="471486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95" name="Rectangle 694"/>
          <p:cNvSpPr/>
          <p:nvPr/>
        </p:nvSpPr>
        <p:spPr>
          <a:xfrm>
            <a:off x="5929322" y="471486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96" name="Rectangle 695"/>
          <p:cNvSpPr/>
          <p:nvPr/>
        </p:nvSpPr>
        <p:spPr>
          <a:xfrm>
            <a:off x="5286380" y="492917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97" name="Rectangle 696"/>
          <p:cNvSpPr/>
          <p:nvPr/>
        </p:nvSpPr>
        <p:spPr>
          <a:xfrm>
            <a:off x="5500694" y="492917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98" name="Rectangle 697"/>
          <p:cNvSpPr/>
          <p:nvPr/>
        </p:nvSpPr>
        <p:spPr>
          <a:xfrm>
            <a:off x="5286380" y="514348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99" name="Rectangle 698"/>
          <p:cNvSpPr/>
          <p:nvPr/>
        </p:nvSpPr>
        <p:spPr>
          <a:xfrm>
            <a:off x="5500694" y="514348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00" name="Rectangle 699"/>
          <p:cNvSpPr/>
          <p:nvPr/>
        </p:nvSpPr>
        <p:spPr>
          <a:xfrm>
            <a:off x="5715008" y="492917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01" name="Rectangle 700"/>
          <p:cNvSpPr/>
          <p:nvPr/>
        </p:nvSpPr>
        <p:spPr>
          <a:xfrm>
            <a:off x="5929322" y="492917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02" name="Rectangle 701"/>
          <p:cNvSpPr/>
          <p:nvPr/>
        </p:nvSpPr>
        <p:spPr>
          <a:xfrm>
            <a:off x="5715008" y="514348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03" name="Rectangle 702"/>
          <p:cNvSpPr/>
          <p:nvPr/>
        </p:nvSpPr>
        <p:spPr>
          <a:xfrm>
            <a:off x="5929322" y="514348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04" name="Rectangle 703"/>
          <p:cNvSpPr/>
          <p:nvPr/>
        </p:nvSpPr>
        <p:spPr>
          <a:xfrm>
            <a:off x="4429124" y="535780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05" name="Rectangle 704"/>
          <p:cNvSpPr/>
          <p:nvPr/>
        </p:nvSpPr>
        <p:spPr>
          <a:xfrm>
            <a:off x="4643438" y="535780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06" name="Rectangle 705"/>
          <p:cNvSpPr/>
          <p:nvPr/>
        </p:nvSpPr>
        <p:spPr>
          <a:xfrm>
            <a:off x="4429124" y="557211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07" name="Rectangle 706"/>
          <p:cNvSpPr/>
          <p:nvPr/>
        </p:nvSpPr>
        <p:spPr>
          <a:xfrm>
            <a:off x="4643438" y="557211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08" name="Rectangle 707"/>
          <p:cNvSpPr/>
          <p:nvPr/>
        </p:nvSpPr>
        <p:spPr>
          <a:xfrm>
            <a:off x="4857752" y="535780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09" name="Rectangle 708"/>
          <p:cNvSpPr/>
          <p:nvPr/>
        </p:nvSpPr>
        <p:spPr>
          <a:xfrm>
            <a:off x="5072066" y="535780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10" name="Rectangle 709"/>
          <p:cNvSpPr/>
          <p:nvPr/>
        </p:nvSpPr>
        <p:spPr>
          <a:xfrm>
            <a:off x="4857752" y="557211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11" name="Rectangle 710"/>
          <p:cNvSpPr/>
          <p:nvPr/>
        </p:nvSpPr>
        <p:spPr>
          <a:xfrm>
            <a:off x="5072066" y="557211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12" name="Rectangle 711"/>
          <p:cNvSpPr/>
          <p:nvPr/>
        </p:nvSpPr>
        <p:spPr>
          <a:xfrm>
            <a:off x="4429124" y="578643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13" name="Rectangle 712"/>
          <p:cNvSpPr/>
          <p:nvPr/>
        </p:nvSpPr>
        <p:spPr>
          <a:xfrm>
            <a:off x="4643438" y="578643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14" name="Rectangle 713"/>
          <p:cNvSpPr/>
          <p:nvPr/>
        </p:nvSpPr>
        <p:spPr>
          <a:xfrm>
            <a:off x="4429124" y="600074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15" name="Rectangle 714"/>
          <p:cNvSpPr/>
          <p:nvPr/>
        </p:nvSpPr>
        <p:spPr>
          <a:xfrm>
            <a:off x="4643438" y="600074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16" name="Rectangle 715"/>
          <p:cNvSpPr/>
          <p:nvPr/>
        </p:nvSpPr>
        <p:spPr>
          <a:xfrm>
            <a:off x="4857752" y="578643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17" name="Rectangle 716"/>
          <p:cNvSpPr/>
          <p:nvPr/>
        </p:nvSpPr>
        <p:spPr>
          <a:xfrm>
            <a:off x="5072066" y="578643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18" name="Rectangle 717"/>
          <p:cNvSpPr/>
          <p:nvPr/>
        </p:nvSpPr>
        <p:spPr>
          <a:xfrm>
            <a:off x="4857752" y="600074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19" name="Rectangle 718"/>
          <p:cNvSpPr/>
          <p:nvPr/>
        </p:nvSpPr>
        <p:spPr>
          <a:xfrm>
            <a:off x="5072066" y="600074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20" name="Rectangle 719"/>
          <p:cNvSpPr/>
          <p:nvPr/>
        </p:nvSpPr>
        <p:spPr>
          <a:xfrm>
            <a:off x="5286380" y="535780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21" name="Rectangle 720"/>
          <p:cNvSpPr/>
          <p:nvPr/>
        </p:nvSpPr>
        <p:spPr>
          <a:xfrm>
            <a:off x="5500694" y="535780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22" name="Rectangle 721"/>
          <p:cNvSpPr/>
          <p:nvPr/>
        </p:nvSpPr>
        <p:spPr>
          <a:xfrm>
            <a:off x="5286380" y="557211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23" name="Rectangle 722"/>
          <p:cNvSpPr/>
          <p:nvPr/>
        </p:nvSpPr>
        <p:spPr>
          <a:xfrm>
            <a:off x="5500694" y="557211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24" name="Rectangle 723"/>
          <p:cNvSpPr/>
          <p:nvPr/>
        </p:nvSpPr>
        <p:spPr>
          <a:xfrm>
            <a:off x="5715008" y="535780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25" name="Rectangle 724"/>
          <p:cNvSpPr/>
          <p:nvPr/>
        </p:nvSpPr>
        <p:spPr>
          <a:xfrm>
            <a:off x="5929322" y="535780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26" name="Rectangle 725"/>
          <p:cNvSpPr/>
          <p:nvPr/>
        </p:nvSpPr>
        <p:spPr>
          <a:xfrm>
            <a:off x="5715008" y="557211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27" name="Rectangle 726"/>
          <p:cNvSpPr/>
          <p:nvPr/>
        </p:nvSpPr>
        <p:spPr>
          <a:xfrm>
            <a:off x="5929322" y="557211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28" name="Rectangle 727"/>
          <p:cNvSpPr/>
          <p:nvPr/>
        </p:nvSpPr>
        <p:spPr>
          <a:xfrm>
            <a:off x="5286380" y="578643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29" name="Rectangle 728"/>
          <p:cNvSpPr/>
          <p:nvPr/>
        </p:nvSpPr>
        <p:spPr>
          <a:xfrm>
            <a:off x="5500694" y="578643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30" name="Rectangle 729"/>
          <p:cNvSpPr/>
          <p:nvPr/>
        </p:nvSpPr>
        <p:spPr>
          <a:xfrm>
            <a:off x="5286380" y="600074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31" name="Rectangle 730"/>
          <p:cNvSpPr/>
          <p:nvPr/>
        </p:nvSpPr>
        <p:spPr>
          <a:xfrm>
            <a:off x="5500694" y="600074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32" name="Rectangle 731"/>
          <p:cNvSpPr/>
          <p:nvPr/>
        </p:nvSpPr>
        <p:spPr>
          <a:xfrm>
            <a:off x="5715008" y="578643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33" name="Rectangle 732"/>
          <p:cNvSpPr/>
          <p:nvPr/>
        </p:nvSpPr>
        <p:spPr>
          <a:xfrm>
            <a:off x="5929322" y="578643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34" name="Rectangle 733"/>
          <p:cNvSpPr/>
          <p:nvPr/>
        </p:nvSpPr>
        <p:spPr>
          <a:xfrm>
            <a:off x="5715008" y="600074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35" name="Rectangle 734"/>
          <p:cNvSpPr/>
          <p:nvPr/>
        </p:nvSpPr>
        <p:spPr>
          <a:xfrm>
            <a:off x="5929322" y="600074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36" name="Rectangle 735"/>
          <p:cNvSpPr/>
          <p:nvPr/>
        </p:nvSpPr>
        <p:spPr>
          <a:xfrm>
            <a:off x="4429124" y="621505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37" name="Rectangle 736"/>
          <p:cNvSpPr/>
          <p:nvPr/>
        </p:nvSpPr>
        <p:spPr>
          <a:xfrm>
            <a:off x="4643438" y="621505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38" name="Rectangle 737"/>
          <p:cNvSpPr/>
          <p:nvPr/>
        </p:nvSpPr>
        <p:spPr>
          <a:xfrm>
            <a:off x="4429124" y="642937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39" name="Rectangle 738"/>
          <p:cNvSpPr/>
          <p:nvPr/>
        </p:nvSpPr>
        <p:spPr>
          <a:xfrm>
            <a:off x="4643438" y="642937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40" name="Rectangle 739"/>
          <p:cNvSpPr/>
          <p:nvPr/>
        </p:nvSpPr>
        <p:spPr>
          <a:xfrm>
            <a:off x="4857752" y="621505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41" name="Rectangle 740"/>
          <p:cNvSpPr/>
          <p:nvPr/>
        </p:nvSpPr>
        <p:spPr>
          <a:xfrm>
            <a:off x="5072066" y="621505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42" name="Rectangle 741"/>
          <p:cNvSpPr/>
          <p:nvPr/>
        </p:nvSpPr>
        <p:spPr>
          <a:xfrm>
            <a:off x="4857752" y="642937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43" name="Rectangle 742"/>
          <p:cNvSpPr/>
          <p:nvPr/>
        </p:nvSpPr>
        <p:spPr>
          <a:xfrm>
            <a:off x="5072066" y="642937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44" name="Rectangle 743"/>
          <p:cNvSpPr/>
          <p:nvPr/>
        </p:nvSpPr>
        <p:spPr>
          <a:xfrm>
            <a:off x="4429124" y="664368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45" name="Rectangle 744"/>
          <p:cNvSpPr/>
          <p:nvPr/>
        </p:nvSpPr>
        <p:spPr>
          <a:xfrm>
            <a:off x="4643438" y="664368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46" name="Rectangle 745"/>
          <p:cNvSpPr/>
          <p:nvPr/>
        </p:nvSpPr>
        <p:spPr>
          <a:xfrm>
            <a:off x="4857752" y="664368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47" name="Rectangle 746"/>
          <p:cNvSpPr/>
          <p:nvPr/>
        </p:nvSpPr>
        <p:spPr>
          <a:xfrm>
            <a:off x="5072066" y="664368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48" name="Rectangle 747"/>
          <p:cNvSpPr/>
          <p:nvPr/>
        </p:nvSpPr>
        <p:spPr>
          <a:xfrm>
            <a:off x="5286380" y="621505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49" name="Rectangle 748"/>
          <p:cNvSpPr/>
          <p:nvPr/>
        </p:nvSpPr>
        <p:spPr>
          <a:xfrm>
            <a:off x="5500694" y="621505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50" name="Rectangle 749"/>
          <p:cNvSpPr/>
          <p:nvPr/>
        </p:nvSpPr>
        <p:spPr>
          <a:xfrm>
            <a:off x="5286380" y="642937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51" name="Rectangle 750"/>
          <p:cNvSpPr/>
          <p:nvPr/>
        </p:nvSpPr>
        <p:spPr>
          <a:xfrm>
            <a:off x="5500694" y="642937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52" name="Rectangle 751"/>
          <p:cNvSpPr/>
          <p:nvPr/>
        </p:nvSpPr>
        <p:spPr>
          <a:xfrm>
            <a:off x="5715008" y="621505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53" name="Rectangle 752"/>
          <p:cNvSpPr/>
          <p:nvPr/>
        </p:nvSpPr>
        <p:spPr>
          <a:xfrm>
            <a:off x="5929322" y="621505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54" name="Rectangle 753"/>
          <p:cNvSpPr/>
          <p:nvPr/>
        </p:nvSpPr>
        <p:spPr>
          <a:xfrm>
            <a:off x="5715008" y="642937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55" name="Rectangle 754"/>
          <p:cNvSpPr/>
          <p:nvPr/>
        </p:nvSpPr>
        <p:spPr>
          <a:xfrm>
            <a:off x="5929322" y="642937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56" name="Rectangle 755"/>
          <p:cNvSpPr/>
          <p:nvPr/>
        </p:nvSpPr>
        <p:spPr>
          <a:xfrm>
            <a:off x="5286380" y="664368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57" name="Rectangle 756"/>
          <p:cNvSpPr/>
          <p:nvPr/>
        </p:nvSpPr>
        <p:spPr>
          <a:xfrm>
            <a:off x="5500694" y="664368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58" name="Rectangle 757"/>
          <p:cNvSpPr/>
          <p:nvPr/>
        </p:nvSpPr>
        <p:spPr>
          <a:xfrm>
            <a:off x="5715008" y="664368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59" name="Rectangle 758"/>
          <p:cNvSpPr/>
          <p:nvPr/>
        </p:nvSpPr>
        <p:spPr>
          <a:xfrm>
            <a:off x="5929322" y="664368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60" name="Rectangle 759"/>
          <p:cNvSpPr/>
          <p:nvPr/>
        </p:nvSpPr>
        <p:spPr>
          <a:xfrm>
            <a:off x="1428728" y="428604"/>
            <a:ext cx="1500198" cy="257176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61" name="Parallelogram 760"/>
          <p:cNvSpPr/>
          <p:nvPr/>
        </p:nvSpPr>
        <p:spPr>
          <a:xfrm>
            <a:off x="1285852" y="3429000"/>
            <a:ext cx="2786082" cy="1500198"/>
          </a:xfrm>
          <a:prstGeom prst="parallelogram">
            <a:avLst/>
          </a:prstGeom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62" name="Trapezoid 761"/>
          <p:cNvSpPr/>
          <p:nvPr/>
        </p:nvSpPr>
        <p:spPr>
          <a:xfrm>
            <a:off x="1643042" y="5572140"/>
            <a:ext cx="1928826" cy="1071570"/>
          </a:xfrm>
          <a:prstGeom prst="trapezoid">
            <a:avLst/>
          </a:prstGeom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63" name="Diamond 762"/>
          <p:cNvSpPr/>
          <p:nvPr/>
        </p:nvSpPr>
        <p:spPr>
          <a:xfrm>
            <a:off x="4643438" y="4071942"/>
            <a:ext cx="1285884" cy="2143140"/>
          </a:xfrm>
          <a:prstGeom prst="diamond">
            <a:avLst/>
          </a:prstGeom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64" name="TextBox 763"/>
          <p:cNvSpPr txBox="1"/>
          <p:nvPr/>
        </p:nvSpPr>
        <p:spPr>
          <a:xfrm>
            <a:off x="4643438" y="1500174"/>
            <a:ext cx="365305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i="1" dirty="0" smtClean="0"/>
              <a:t>К ним можно применить формулы</a:t>
            </a:r>
          </a:p>
          <a:p>
            <a:r>
              <a:rPr lang="ru-RU" i="1" dirty="0" smtClean="0"/>
              <a:t>их площадей:</a:t>
            </a:r>
            <a:endParaRPr lang="ru-RU" i="1" dirty="0"/>
          </a:p>
        </p:txBody>
      </p:sp>
      <p:cxnSp>
        <p:nvCxnSpPr>
          <p:cNvPr id="766" name="Straight Connector 765"/>
          <p:cNvCxnSpPr/>
          <p:nvPr/>
        </p:nvCxnSpPr>
        <p:spPr>
          <a:xfrm rot="5400000">
            <a:off x="892943" y="4179099"/>
            <a:ext cx="1500198" cy="0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770" name="Straight Connector 769"/>
          <p:cNvCxnSpPr/>
          <p:nvPr/>
        </p:nvCxnSpPr>
        <p:spPr>
          <a:xfrm rot="16200000" flipH="1">
            <a:off x="1393009" y="6107925"/>
            <a:ext cx="1071570" cy="0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773" name="Straight Connector 772"/>
          <p:cNvCxnSpPr>
            <a:stCxn id="763" idx="2"/>
            <a:endCxn id="763" idx="0"/>
          </p:cNvCxnSpPr>
          <p:nvPr/>
        </p:nvCxnSpPr>
        <p:spPr>
          <a:xfrm rot="5400000" flipH="1">
            <a:off x="4214810" y="5143512"/>
            <a:ext cx="2143140" cy="0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776" name="Straight Connector 775"/>
          <p:cNvCxnSpPr>
            <a:stCxn id="763" idx="1"/>
            <a:endCxn id="763" idx="3"/>
          </p:cNvCxnSpPr>
          <p:nvPr/>
        </p:nvCxnSpPr>
        <p:spPr>
          <a:xfrm rot="10800000" flipH="1">
            <a:off x="4643438" y="5143512"/>
            <a:ext cx="1285884" cy="0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778" name="TextBox 777"/>
          <p:cNvSpPr txBox="1"/>
          <p:nvPr/>
        </p:nvSpPr>
        <p:spPr>
          <a:xfrm>
            <a:off x="1357290" y="1571612"/>
            <a:ext cx="2824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</a:t>
            </a:r>
            <a:endParaRPr lang="ru-RU" dirty="0"/>
          </a:p>
        </p:txBody>
      </p:sp>
      <p:sp>
        <p:nvSpPr>
          <p:cNvPr id="779" name="Rectangle 778"/>
          <p:cNvSpPr/>
          <p:nvPr/>
        </p:nvSpPr>
        <p:spPr>
          <a:xfrm>
            <a:off x="2500298" y="4643446"/>
            <a:ext cx="28245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a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780" name="Rectangle 779"/>
          <p:cNvSpPr/>
          <p:nvPr/>
        </p:nvSpPr>
        <p:spPr>
          <a:xfrm>
            <a:off x="2428860" y="5286388"/>
            <a:ext cx="28245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a</a:t>
            </a:r>
            <a:endParaRPr lang="ru-RU" dirty="0"/>
          </a:p>
        </p:txBody>
      </p:sp>
      <p:sp>
        <p:nvSpPr>
          <p:cNvPr id="781" name="Rectangle 780"/>
          <p:cNvSpPr/>
          <p:nvPr/>
        </p:nvSpPr>
        <p:spPr>
          <a:xfrm>
            <a:off x="2000232" y="2714620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b</a:t>
            </a:r>
            <a:endParaRPr lang="ru-RU" dirty="0"/>
          </a:p>
        </p:txBody>
      </p:sp>
      <p:sp>
        <p:nvSpPr>
          <p:cNvPr id="782" name="Rectangle 781"/>
          <p:cNvSpPr/>
          <p:nvPr/>
        </p:nvSpPr>
        <p:spPr>
          <a:xfrm>
            <a:off x="2500298" y="6286520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b</a:t>
            </a:r>
            <a:endParaRPr lang="ru-RU" dirty="0"/>
          </a:p>
        </p:txBody>
      </p:sp>
      <p:sp>
        <p:nvSpPr>
          <p:cNvPr id="783" name="Rectangle 782"/>
          <p:cNvSpPr/>
          <p:nvPr/>
        </p:nvSpPr>
        <p:spPr>
          <a:xfrm>
            <a:off x="1928794" y="6000768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h</a:t>
            </a:r>
            <a:endParaRPr lang="ru-RU" dirty="0"/>
          </a:p>
        </p:txBody>
      </p:sp>
      <p:sp>
        <p:nvSpPr>
          <p:cNvPr id="784" name="Rectangle 783"/>
          <p:cNvSpPr/>
          <p:nvPr/>
        </p:nvSpPr>
        <p:spPr>
          <a:xfrm>
            <a:off x="1571604" y="4000504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h</a:t>
            </a:r>
            <a:endParaRPr lang="ru-RU" dirty="0"/>
          </a:p>
        </p:txBody>
      </p:sp>
      <p:sp>
        <p:nvSpPr>
          <p:cNvPr id="785" name="Rectangle 784"/>
          <p:cNvSpPr/>
          <p:nvPr/>
        </p:nvSpPr>
        <p:spPr>
          <a:xfrm>
            <a:off x="2000232" y="1500174"/>
            <a:ext cx="34817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S</a:t>
            </a:r>
            <a:r>
              <a:rPr lang="en-US" sz="900" dirty="0" smtClean="0"/>
              <a:t>1</a:t>
            </a:r>
            <a:endParaRPr lang="ru-RU" dirty="0"/>
          </a:p>
        </p:txBody>
      </p:sp>
      <p:sp>
        <p:nvSpPr>
          <p:cNvPr id="786" name="Rectangle 785"/>
          <p:cNvSpPr/>
          <p:nvPr/>
        </p:nvSpPr>
        <p:spPr>
          <a:xfrm>
            <a:off x="2428860" y="3929066"/>
            <a:ext cx="34817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S</a:t>
            </a:r>
            <a:r>
              <a:rPr lang="en-US" sz="900" dirty="0" smtClean="0"/>
              <a:t>2</a:t>
            </a:r>
            <a:endParaRPr lang="ru-RU" dirty="0"/>
          </a:p>
        </p:txBody>
      </p:sp>
      <p:sp>
        <p:nvSpPr>
          <p:cNvPr id="787" name="Rectangle 786"/>
          <p:cNvSpPr/>
          <p:nvPr/>
        </p:nvSpPr>
        <p:spPr>
          <a:xfrm>
            <a:off x="2428860" y="5857892"/>
            <a:ext cx="34817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S</a:t>
            </a:r>
            <a:r>
              <a:rPr lang="en-US" sz="900" dirty="0" smtClean="0"/>
              <a:t>3</a:t>
            </a:r>
            <a:endParaRPr lang="ru-RU" dirty="0"/>
          </a:p>
        </p:txBody>
      </p:sp>
      <p:sp>
        <p:nvSpPr>
          <p:cNvPr id="788" name="Rectangle 787"/>
          <p:cNvSpPr/>
          <p:nvPr/>
        </p:nvSpPr>
        <p:spPr>
          <a:xfrm>
            <a:off x="4929190" y="4714884"/>
            <a:ext cx="34817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S</a:t>
            </a:r>
            <a:r>
              <a:rPr lang="en-US" sz="900" dirty="0"/>
              <a:t>4</a:t>
            </a:r>
            <a:endParaRPr lang="ru-RU" dirty="0"/>
          </a:p>
        </p:txBody>
      </p:sp>
      <p:sp>
        <p:nvSpPr>
          <p:cNvPr id="789" name="Rectangle 788"/>
          <p:cNvSpPr/>
          <p:nvPr/>
        </p:nvSpPr>
        <p:spPr>
          <a:xfrm>
            <a:off x="4357686" y="4929198"/>
            <a:ext cx="33855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A</a:t>
            </a:r>
            <a:endParaRPr lang="ru-RU" dirty="0"/>
          </a:p>
        </p:txBody>
      </p:sp>
      <p:sp>
        <p:nvSpPr>
          <p:cNvPr id="790" name="Rectangle 789"/>
          <p:cNvSpPr/>
          <p:nvPr/>
        </p:nvSpPr>
        <p:spPr>
          <a:xfrm>
            <a:off x="5143504" y="3786190"/>
            <a:ext cx="31451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B</a:t>
            </a:r>
            <a:endParaRPr lang="ru-RU" dirty="0"/>
          </a:p>
        </p:txBody>
      </p:sp>
      <p:sp>
        <p:nvSpPr>
          <p:cNvPr id="791" name="Rectangle 790"/>
          <p:cNvSpPr/>
          <p:nvPr/>
        </p:nvSpPr>
        <p:spPr>
          <a:xfrm>
            <a:off x="5857884" y="4929198"/>
            <a:ext cx="34817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C</a:t>
            </a:r>
            <a:endParaRPr lang="ru-RU" dirty="0"/>
          </a:p>
        </p:txBody>
      </p:sp>
      <p:sp>
        <p:nvSpPr>
          <p:cNvPr id="792" name="Rectangle 791"/>
          <p:cNvSpPr/>
          <p:nvPr/>
        </p:nvSpPr>
        <p:spPr>
          <a:xfrm>
            <a:off x="5072066" y="6143644"/>
            <a:ext cx="35779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D</a:t>
            </a:r>
            <a:endParaRPr lang="ru-RU" dirty="0"/>
          </a:p>
        </p:txBody>
      </p:sp>
      <p:sp>
        <p:nvSpPr>
          <p:cNvPr id="16389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6390" name="Rectangle 6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391" name="Rectangle 7"/>
          <p:cNvSpPr>
            <a:spLocks noChangeArrowheads="1"/>
          </p:cNvSpPr>
          <p:nvPr/>
        </p:nvSpPr>
        <p:spPr bwMode="auto">
          <a:xfrm>
            <a:off x="0" y="9334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392" name="Rectangle 8"/>
          <p:cNvSpPr>
            <a:spLocks noChangeArrowheads="1"/>
          </p:cNvSpPr>
          <p:nvPr/>
        </p:nvSpPr>
        <p:spPr bwMode="auto">
          <a:xfrm>
            <a:off x="0" y="1838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393" name="Rectangle 9"/>
          <p:cNvSpPr>
            <a:spLocks noChangeArrowheads="1"/>
          </p:cNvSpPr>
          <p:nvPr/>
        </p:nvSpPr>
        <p:spPr bwMode="auto">
          <a:xfrm>
            <a:off x="0" y="22764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02" name="Vertical Scroll 801"/>
          <p:cNvSpPr/>
          <p:nvPr/>
        </p:nvSpPr>
        <p:spPr>
          <a:xfrm>
            <a:off x="6429388" y="2500306"/>
            <a:ext cx="2071702" cy="2857520"/>
          </a:xfrm>
          <a:prstGeom prst="verticalScroll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6388" name="Picture 4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858016" y="3000372"/>
            <a:ext cx="590550" cy="238125"/>
          </a:xfrm>
          <a:prstGeom prst="rect">
            <a:avLst/>
          </a:prstGeom>
          <a:noFill/>
        </p:spPr>
      </p:pic>
      <p:pic>
        <p:nvPicPr>
          <p:cNvPr id="16387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858016" y="3357562"/>
            <a:ext cx="600075" cy="238125"/>
          </a:xfrm>
          <a:prstGeom prst="rect">
            <a:avLst/>
          </a:prstGeom>
          <a:noFill/>
        </p:spPr>
      </p:pic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858016" y="3714752"/>
            <a:ext cx="1066800" cy="447675"/>
          </a:xfrm>
          <a:prstGeom prst="rect">
            <a:avLst/>
          </a:prstGeom>
          <a:noFill/>
        </p:spPr>
      </p:pic>
      <p:pic>
        <p:nvPicPr>
          <p:cNvPr id="16385" name="Picture 1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858016" y="4286256"/>
            <a:ext cx="1181100" cy="4381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7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7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7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7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7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7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7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7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7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7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7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7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7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7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7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7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7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7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7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7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7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7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7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7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7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7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7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7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7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7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7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7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7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7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7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7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7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7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7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7" dur="1000"/>
                                        <p:tgtEl>
                                          <p:spTgt spid="7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7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7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2" dur="1000"/>
                                        <p:tgtEl>
                                          <p:spTgt spid="7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7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7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7" dur="1000"/>
                                        <p:tgtEl>
                                          <p:spTgt spid="7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7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7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2" dur="1000"/>
                                        <p:tgtEl>
                                          <p:spTgt spid="7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7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7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7" dur="1000"/>
                                        <p:tgtEl>
                                          <p:spTgt spid="7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7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7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2" dur="1000"/>
                                        <p:tgtEl>
                                          <p:spTgt spid="7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7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7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7" dur="1000"/>
                                        <p:tgtEl>
                                          <p:spTgt spid="7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7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7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2" dur="1000"/>
                                        <p:tgtEl>
                                          <p:spTgt spid="7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3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5" dur="1000" fill="hold"/>
                                        <p:tgtEl>
                                          <p:spTgt spid="7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1000" fill="hold"/>
                                        <p:tgtEl>
                                          <p:spTgt spid="7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7" dur="1000"/>
                                        <p:tgtEl>
                                          <p:spTgt spid="7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8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0" dur="1000" fill="hold"/>
                                        <p:tgtEl>
                                          <p:spTgt spid="7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1000" fill="hold"/>
                                        <p:tgtEl>
                                          <p:spTgt spid="7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2" dur="1000"/>
                                        <p:tgtEl>
                                          <p:spTgt spid="7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37" dur="1" fill="hold"/>
                                        <p:tgtEl>
                                          <p:spTgt spid="80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38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40" dur="1" fill="hold"/>
                                        <p:tgtEl>
                                          <p:spTgt spid="1638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41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43" dur="1" fill="hold"/>
                                        <p:tgtEl>
                                          <p:spTgt spid="1638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44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46" dur="1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47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49" dur="1" fill="hold"/>
                                        <p:tgtEl>
                                          <p:spTgt spid="1638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8" grpId="0"/>
      <p:bldP spid="760" grpId="0" animBg="1"/>
      <p:bldP spid="761" grpId="0" animBg="1"/>
      <p:bldP spid="762" grpId="0" animBg="1"/>
      <p:bldP spid="763" grpId="0" animBg="1"/>
      <p:bldP spid="764" grpId="0"/>
      <p:bldP spid="778" grpId="0"/>
      <p:bldP spid="779" grpId="0"/>
      <p:bldP spid="780" grpId="0"/>
      <p:bldP spid="781" grpId="0"/>
      <p:bldP spid="782" grpId="0"/>
      <p:bldP spid="783" grpId="0"/>
      <p:bldP spid="784" grpId="0"/>
      <p:bldP spid="785" grpId="0"/>
      <p:bldP spid="786" grpId="0"/>
      <p:bldP spid="787" grpId="0"/>
      <p:bldP spid="788" grpId="0"/>
      <p:bldP spid="789" grpId="0"/>
      <p:bldP spid="790" grpId="0"/>
      <p:bldP spid="791" grpId="0"/>
      <p:bldP spid="792" grpId="0"/>
      <p:bldP spid="80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357290" y="357166"/>
            <a:ext cx="678160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i="1" dirty="0" smtClean="0"/>
              <a:t>Если четырехугольники находятся под углом, задача решается с </a:t>
            </a:r>
          </a:p>
          <a:p>
            <a:r>
              <a:rPr lang="ru-RU" i="1" dirty="0" smtClean="0"/>
              <a:t>помощью доп. построений.</a:t>
            </a:r>
            <a:endParaRPr lang="ru-RU" i="1" dirty="0"/>
          </a:p>
        </p:txBody>
      </p:sp>
      <p:sp>
        <p:nvSpPr>
          <p:cNvPr id="5" name="Rectangle 4"/>
          <p:cNvSpPr/>
          <p:nvPr/>
        </p:nvSpPr>
        <p:spPr>
          <a:xfrm>
            <a:off x="2714612" y="342897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Rectangle 5"/>
          <p:cNvSpPr/>
          <p:nvPr/>
        </p:nvSpPr>
        <p:spPr>
          <a:xfrm>
            <a:off x="2928926" y="342897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Rectangle 6"/>
          <p:cNvSpPr/>
          <p:nvPr/>
        </p:nvSpPr>
        <p:spPr>
          <a:xfrm>
            <a:off x="2714612" y="364329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Rectangle 7"/>
          <p:cNvSpPr/>
          <p:nvPr/>
        </p:nvSpPr>
        <p:spPr>
          <a:xfrm>
            <a:off x="2928926" y="364329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Rectangle 8"/>
          <p:cNvSpPr/>
          <p:nvPr/>
        </p:nvSpPr>
        <p:spPr>
          <a:xfrm>
            <a:off x="3143240" y="342897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Rectangle 9"/>
          <p:cNvSpPr/>
          <p:nvPr/>
        </p:nvSpPr>
        <p:spPr>
          <a:xfrm>
            <a:off x="3357554" y="342897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Rectangle 10"/>
          <p:cNvSpPr/>
          <p:nvPr/>
        </p:nvSpPr>
        <p:spPr>
          <a:xfrm>
            <a:off x="3143240" y="364329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Rectangle 11"/>
          <p:cNvSpPr/>
          <p:nvPr/>
        </p:nvSpPr>
        <p:spPr>
          <a:xfrm>
            <a:off x="3357554" y="364329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Rectangle 12"/>
          <p:cNvSpPr/>
          <p:nvPr/>
        </p:nvSpPr>
        <p:spPr>
          <a:xfrm>
            <a:off x="2714612" y="385760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Rectangle 13"/>
          <p:cNvSpPr/>
          <p:nvPr/>
        </p:nvSpPr>
        <p:spPr>
          <a:xfrm>
            <a:off x="2928926" y="385760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Rectangle 14"/>
          <p:cNvSpPr/>
          <p:nvPr/>
        </p:nvSpPr>
        <p:spPr>
          <a:xfrm>
            <a:off x="2714612" y="407191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Rectangle 15"/>
          <p:cNvSpPr/>
          <p:nvPr/>
        </p:nvSpPr>
        <p:spPr>
          <a:xfrm>
            <a:off x="2928926" y="407191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Rectangle 16"/>
          <p:cNvSpPr/>
          <p:nvPr/>
        </p:nvSpPr>
        <p:spPr>
          <a:xfrm>
            <a:off x="3143240" y="385760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Rectangle 17"/>
          <p:cNvSpPr/>
          <p:nvPr/>
        </p:nvSpPr>
        <p:spPr>
          <a:xfrm>
            <a:off x="3357554" y="385760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Rectangle 18"/>
          <p:cNvSpPr/>
          <p:nvPr/>
        </p:nvSpPr>
        <p:spPr>
          <a:xfrm>
            <a:off x="3143240" y="407191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Rectangle 19"/>
          <p:cNvSpPr/>
          <p:nvPr/>
        </p:nvSpPr>
        <p:spPr>
          <a:xfrm>
            <a:off x="3357554" y="407191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Rectangle 20"/>
          <p:cNvSpPr/>
          <p:nvPr/>
        </p:nvSpPr>
        <p:spPr>
          <a:xfrm>
            <a:off x="3571868" y="342897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Rectangle 21"/>
          <p:cNvSpPr/>
          <p:nvPr/>
        </p:nvSpPr>
        <p:spPr>
          <a:xfrm>
            <a:off x="3786182" y="342897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Rectangle 22"/>
          <p:cNvSpPr/>
          <p:nvPr/>
        </p:nvSpPr>
        <p:spPr>
          <a:xfrm>
            <a:off x="3571868" y="364329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Rectangle 23"/>
          <p:cNvSpPr/>
          <p:nvPr/>
        </p:nvSpPr>
        <p:spPr>
          <a:xfrm>
            <a:off x="3786182" y="364329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Rectangle 24"/>
          <p:cNvSpPr/>
          <p:nvPr/>
        </p:nvSpPr>
        <p:spPr>
          <a:xfrm>
            <a:off x="4000496" y="342897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Rectangle 25"/>
          <p:cNvSpPr/>
          <p:nvPr/>
        </p:nvSpPr>
        <p:spPr>
          <a:xfrm>
            <a:off x="4214810" y="342897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Rectangle 26"/>
          <p:cNvSpPr/>
          <p:nvPr/>
        </p:nvSpPr>
        <p:spPr>
          <a:xfrm>
            <a:off x="4000496" y="364329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Rectangle 27"/>
          <p:cNvSpPr/>
          <p:nvPr/>
        </p:nvSpPr>
        <p:spPr>
          <a:xfrm>
            <a:off x="4214810" y="364329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Rectangle 28"/>
          <p:cNvSpPr/>
          <p:nvPr/>
        </p:nvSpPr>
        <p:spPr>
          <a:xfrm>
            <a:off x="3571868" y="385760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Rectangle 29"/>
          <p:cNvSpPr/>
          <p:nvPr/>
        </p:nvSpPr>
        <p:spPr>
          <a:xfrm>
            <a:off x="3786182" y="385760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Rectangle 30"/>
          <p:cNvSpPr/>
          <p:nvPr/>
        </p:nvSpPr>
        <p:spPr>
          <a:xfrm>
            <a:off x="3571868" y="407191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Rectangle 31"/>
          <p:cNvSpPr/>
          <p:nvPr/>
        </p:nvSpPr>
        <p:spPr>
          <a:xfrm>
            <a:off x="3786182" y="407191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Rectangle 32"/>
          <p:cNvSpPr/>
          <p:nvPr/>
        </p:nvSpPr>
        <p:spPr>
          <a:xfrm>
            <a:off x="4000496" y="385760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Rectangle 33"/>
          <p:cNvSpPr/>
          <p:nvPr/>
        </p:nvSpPr>
        <p:spPr>
          <a:xfrm>
            <a:off x="4214810" y="385760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Rectangle 34"/>
          <p:cNvSpPr/>
          <p:nvPr/>
        </p:nvSpPr>
        <p:spPr>
          <a:xfrm>
            <a:off x="4000496" y="407191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Rectangle 35"/>
          <p:cNvSpPr/>
          <p:nvPr/>
        </p:nvSpPr>
        <p:spPr>
          <a:xfrm>
            <a:off x="4214810" y="407191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Rectangle 36"/>
          <p:cNvSpPr/>
          <p:nvPr/>
        </p:nvSpPr>
        <p:spPr>
          <a:xfrm>
            <a:off x="2714612" y="428623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Rectangle 37"/>
          <p:cNvSpPr/>
          <p:nvPr/>
        </p:nvSpPr>
        <p:spPr>
          <a:xfrm>
            <a:off x="2928926" y="428623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Rectangle 38"/>
          <p:cNvSpPr/>
          <p:nvPr/>
        </p:nvSpPr>
        <p:spPr>
          <a:xfrm>
            <a:off x="2714612" y="450054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Rectangle 39"/>
          <p:cNvSpPr/>
          <p:nvPr/>
        </p:nvSpPr>
        <p:spPr>
          <a:xfrm>
            <a:off x="2928926" y="450054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Rectangle 40"/>
          <p:cNvSpPr/>
          <p:nvPr/>
        </p:nvSpPr>
        <p:spPr>
          <a:xfrm>
            <a:off x="3143240" y="428623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2" name="Rectangle 41"/>
          <p:cNvSpPr/>
          <p:nvPr/>
        </p:nvSpPr>
        <p:spPr>
          <a:xfrm>
            <a:off x="3357554" y="428623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3" name="Rectangle 42"/>
          <p:cNvSpPr/>
          <p:nvPr/>
        </p:nvSpPr>
        <p:spPr>
          <a:xfrm>
            <a:off x="3143240" y="450054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" name="Rectangle 43"/>
          <p:cNvSpPr/>
          <p:nvPr/>
        </p:nvSpPr>
        <p:spPr>
          <a:xfrm>
            <a:off x="3357554" y="450054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5" name="Rectangle 44"/>
          <p:cNvSpPr/>
          <p:nvPr/>
        </p:nvSpPr>
        <p:spPr>
          <a:xfrm>
            <a:off x="2714612" y="471486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6" name="Rectangle 45"/>
          <p:cNvSpPr/>
          <p:nvPr/>
        </p:nvSpPr>
        <p:spPr>
          <a:xfrm>
            <a:off x="2928926" y="471486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7" name="Rectangle 46"/>
          <p:cNvSpPr/>
          <p:nvPr/>
        </p:nvSpPr>
        <p:spPr>
          <a:xfrm>
            <a:off x="2714612" y="492917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8" name="Rectangle 47"/>
          <p:cNvSpPr/>
          <p:nvPr/>
        </p:nvSpPr>
        <p:spPr>
          <a:xfrm>
            <a:off x="2928926" y="492917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9" name="Rectangle 48"/>
          <p:cNvSpPr/>
          <p:nvPr/>
        </p:nvSpPr>
        <p:spPr>
          <a:xfrm>
            <a:off x="3143240" y="471486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0" name="Rectangle 49"/>
          <p:cNvSpPr/>
          <p:nvPr/>
        </p:nvSpPr>
        <p:spPr>
          <a:xfrm>
            <a:off x="3357554" y="471486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1" name="Rectangle 50"/>
          <p:cNvSpPr/>
          <p:nvPr/>
        </p:nvSpPr>
        <p:spPr>
          <a:xfrm>
            <a:off x="3143240" y="492917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2" name="Rectangle 51"/>
          <p:cNvSpPr/>
          <p:nvPr/>
        </p:nvSpPr>
        <p:spPr>
          <a:xfrm>
            <a:off x="3357554" y="492917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3" name="Rectangle 52"/>
          <p:cNvSpPr/>
          <p:nvPr/>
        </p:nvSpPr>
        <p:spPr>
          <a:xfrm>
            <a:off x="3571868" y="428623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4" name="Rectangle 53"/>
          <p:cNvSpPr/>
          <p:nvPr/>
        </p:nvSpPr>
        <p:spPr>
          <a:xfrm>
            <a:off x="3786182" y="428623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5" name="Rectangle 54"/>
          <p:cNvSpPr/>
          <p:nvPr/>
        </p:nvSpPr>
        <p:spPr>
          <a:xfrm>
            <a:off x="3571868" y="450054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6" name="Rectangle 55"/>
          <p:cNvSpPr/>
          <p:nvPr/>
        </p:nvSpPr>
        <p:spPr>
          <a:xfrm>
            <a:off x="3786182" y="450054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7" name="Rectangle 56"/>
          <p:cNvSpPr/>
          <p:nvPr/>
        </p:nvSpPr>
        <p:spPr>
          <a:xfrm>
            <a:off x="4000496" y="428623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8" name="Rectangle 57"/>
          <p:cNvSpPr/>
          <p:nvPr/>
        </p:nvSpPr>
        <p:spPr>
          <a:xfrm>
            <a:off x="4214810" y="428623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9" name="Rectangle 58"/>
          <p:cNvSpPr/>
          <p:nvPr/>
        </p:nvSpPr>
        <p:spPr>
          <a:xfrm>
            <a:off x="4000496" y="450054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0" name="Rectangle 59"/>
          <p:cNvSpPr/>
          <p:nvPr/>
        </p:nvSpPr>
        <p:spPr>
          <a:xfrm>
            <a:off x="4214810" y="450054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1" name="Rectangle 60"/>
          <p:cNvSpPr/>
          <p:nvPr/>
        </p:nvSpPr>
        <p:spPr>
          <a:xfrm>
            <a:off x="3571868" y="471486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2" name="Rectangle 61"/>
          <p:cNvSpPr/>
          <p:nvPr/>
        </p:nvSpPr>
        <p:spPr>
          <a:xfrm>
            <a:off x="3786182" y="471486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3" name="Rectangle 62"/>
          <p:cNvSpPr/>
          <p:nvPr/>
        </p:nvSpPr>
        <p:spPr>
          <a:xfrm>
            <a:off x="3571868" y="492917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4" name="Rectangle 63"/>
          <p:cNvSpPr/>
          <p:nvPr/>
        </p:nvSpPr>
        <p:spPr>
          <a:xfrm>
            <a:off x="3786182" y="492917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5" name="Rectangle 64"/>
          <p:cNvSpPr/>
          <p:nvPr/>
        </p:nvSpPr>
        <p:spPr>
          <a:xfrm>
            <a:off x="4000496" y="471486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6" name="Rectangle 65"/>
          <p:cNvSpPr/>
          <p:nvPr/>
        </p:nvSpPr>
        <p:spPr>
          <a:xfrm>
            <a:off x="4214810" y="471486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7" name="Rectangle 66"/>
          <p:cNvSpPr/>
          <p:nvPr/>
        </p:nvSpPr>
        <p:spPr>
          <a:xfrm>
            <a:off x="4000496" y="492917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8" name="Rectangle 67"/>
          <p:cNvSpPr/>
          <p:nvPr/>
        </p:nvSpPr>
        <p:spPr>
          <a:xfrm>
            <a:off x="4214810" y="492917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9" name="Rectangle 68"/>
          <p:cNvSpPr/>
          <p:nvPr/>
        </p:nvSpPr>
        <p:spPr>
          <a:xfrm>
            <a:off x="2714612" y="514348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0" name="Rectangle 69"/>
          <p:cNvSpPr/>
          <p:nvPr/>
        </p:nvSpPr>
        <p:spPr>
          <a:xfrm>
            <a:off x="2928926" y="514348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1" name="Rectangle 70"/>
          <p:cNvSpPr/>
          <p:nvPr/>
        </p:nvSpPr>
        <p:spPr>
          <a:xfrm>
            <a:off x="2714612" y="535780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2" name="Rectangle 71"/>
          <p:cNvSpPr/>
          <p:nvPr/>
        </p:nvSpPr>
        <p:spPr>
          <a:xfrm>
            <a:off x="2928926" y="535780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3" name="Rectangle 72"/>
          <p:cNvSpPr/>
          <p:nvPr/>
        </p:nvSpPr>
        <p:spPr>
          <a:xfrm>
            <a:off x="3143240" y="514348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4" name="Rectangle 73"/>
          <p:cNvSpPr/>
          <p:nvPr/>
        </p:nvSpPr>
        <p:spPr>
          <a:xfrm>
            <a:off x="3357554" y="514348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5" name="Rectangle 74"/>
          <p:cNvSpPr/>
          <p:nvPr/>
        </p:nvSpPr>
        <p:spPr>
          <a:xfrm>
            <a:off x="3143240" y="535780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6" name="Rectangle 75"/>
          <p:cNvSpPr/>
          <p:nvPr/>
        </p:nvSpPr>
        <p:spPr>
          <a:xfrm>
            <a:off x="3357554" y="535780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7" name="Rectangle 76"/>
          <p:cNvSpPr/>
          <p:nvPr/>
        </p:nvSpPr>
        <p:spPr>
          <a:xfrm>
            <a:off x="2714612" y="557211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8" name="Rectangle 77"/>
          <p:cNvSpPr/>
          <p:nvPr/>
        </p:nvSpPr>
        <p:spPr>
          <a:xfrm>
            <a:off x="2928926" y="557211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9" name="Rectangle 78"/>
          <p:cNvSpPr/>
          <p:nvPr/>
        </p:nvSpPr>
        <p:spPr>
          <a:xfrm>
            <a:off x="2714612" y="578643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0" name="Rectangle 79"/>
          <p:cNvSpPr/>
          <p:nvPr/>
        </p:nvSpPr>
        <p:spPr>
          <a:xfrm>
            <a:off x="2928926" y="578643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1" name="Rectangle 80"/>
          <p:cNvSpPr/>
          <p:nvPr/>
        </p:nvSpPr>
        <p:spPr>
          <a:xfrm>
            <a:off x="3143240" y="557211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2" name="Rectangle 81"/>
          <p:cNvSpPr/>
          <p:nvPr/>
        </p:nvSpPr>
        <p:spPr>
          <a:xfrm>
            <a:off x="3357554" y="557211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3" name="Rectangle 82"/>
          <p:cNvSpPr/>
          <p:nvPr/>
        </p:nvSpPr>
        <p:spPr>
          <a:xfrm>
            <a:off x="3143240" y="578643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4" name="Rectangle 83"/>
          <p:cNvSpPr/>
          <p:nvPr/>
        </p:nvSpPr>
        <p:spPr>
          <a:xfrm>
            <a:off x="3357554" y="578643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5" name="Rectangle 84"/>
          <p:cNvSpPr/>
          <p:nvPr/>
        </p:nvSpPr>
        <p:spPr>
          <a:xfrm>
            <a:off x="3571868" y="514348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6" name="Rectangle 85"/>
          <p:cNvSpPr/>
          <p:nvPr/>
        </p:nvSpPr>
        <p:spPr>
          <a:xfrm>
            <a:off x="3786182" y="514348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7" name="Rectangle 86"/>
          <p:cNvSpPr/>
          <p:nvPr/>
        </p:nvSpPr>
        <p:spPr>
          <a:xfrm>
            <a:off x="3571868" y="535780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8" name="Rectangle 87"/>
          <p:cNvSpPr/>
          <p:nvPr/>
        </p:nvSpPr>
        <p:spPr>
          <a:xfrm>
            <a:off x="3786182" y="535780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9" name="Rectangle 88"/>
          <p:cNvSpPr/>
          <p:nvPr/>
        </p:nvSpPr>
        <p:spPr>
          <a:xfrm>
            <a:off x="4000496" y="514348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0" name="Rectangle 89"/>
          <p:cNvSpPr/>
          <p:nvPr/>
        </p:nvSpPr>
        <p:spPr>
          <a:xfrm>
            <a:off x="4214810" y="514348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1" name="Rectangle 90"/>
          <p:cNvSpPr/>
          <p:nvPr/>
        </p:nvSpPr>
        <p:spPr>
          <a:xfrm>
            <a:off x="4000496" y="535780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2" name="Rectangle 91"/>
          <p:cNvSpPr/>
          <p:nvPr/>
        </p:nvSpPr>
        <p:spPr>
          <a:xfrm>
            <a:off x="4214810" y="535780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3" name="Rectangle 92"/>
          <p:cNvSpPr/>
          <p:nvPr/>
        </p:nvSpPr>
        <p:spPr>
          <a:xfrm>
            <a:off x="3571868" y="557211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4" name="Rectangle 93"/>
          <p:cNvSpPr/>
          <p:nvPr/>
        </p:nvSpPr>
        <p:spPr>
          <a:xfrm>
            <a:off x="3786182" y="557211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5" name="Rectangle 94"/>
          <p:cNvSpPr/>
          <p:nvPr/>
        </p:nvSpPr>
        <p:spPr>
          <a:xfrm>
            <a:off x="3571868" y="578643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6" name="Rectangle 95"/>
          <p:cNvSpPr/>
          <p:nvPr/>
        </p:nvSpPr>
        <p:spPr>
          <a:xfrm>
            <a:off x="3786182" y="578643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7" name="Rectangle 96"/>
          <p:cNvSpPr/>
          <p:nvPr/>
        </p:nvSpPr>
        <p:spPr>
          <a:xfrm>
            <a:off x="4000496" y="557211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8" name="Rectangle 97"/>
          <p:cNvSpPr/>
          <p:nvPr/>
        </p:nvSpPr>
        <p:spPr>
          <a:xfrm>
            <a:off x="4214810" y="557211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9" name="Rectangle 98"/>
          <p:cNvSpPr/>
          <p:nvPr/>
        </p:nvSpPr>
        <p:spPr>
          <a:xfrm>
            <a:off x="4000496" y="578643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0" name="Rectangle 99"/>
          <p:cNvSpPr/>
          <p:nvPr/>
        </p:nvSpPr>
        <p:spPr>
          <a:xfrm>
            <a:off x="4214810" y="578643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1" name="Rectangle 100"/>
          <p:cNvSpPr/>
          <p:nvPr/>
        </p:nvSpPr>
        <p:spPr>
          <a:xfrm>
            <a:off x="2714612" y="600074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2" name="Rectangle 101"/>
          <p:cNvSpPr/>
          <p:nvPr/>
        </p:nvSpPr>
        <p:spPr>
          <a:xfrm>
            <a:off x="2928926" y="600074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3" name="Rectangle 102"/>
          <p:cNvSpPr/>
          <p:nvPr/>
        </p:nvSpPr>
        <p:spPr>
          <a:xfrm>
            <a:off x="2714612" y="621505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4" name="Rectangle 103"/>
          <p:cNvSpPr/>
          <p:nvPr/>
        </p:nvSpPr>
        <p:spPr>
          <a:xfrm>
            <a:off x="2928926" y="621505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5" name="Rectangle 104"/>
          <p:cNvSpPr/>
          <p:nvPr/>
        </p:nvSpPr>
        <p:spPr>
          <a:xfrm>
            <a:off x="3143240" y="600074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6" name="Rectangle 105"/>
          <p:cNvSpPr/>
          <p:nvPr/>
        </p:nvSpPr>
        <p:spPr>
          <a:xfrm>
            <a:off x="3357554" y="600074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7" name="Rectangle 106"/>
          <p:cNvSpPr/>
          <p:nvPr/>
        </p:nvSpPr>
        <p:spPr>
          <a:xfrm>
            <a:off x="3143240" y="621505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8" name="Rectangle 107"/>
          <p:cNvSpPr/>
          <p:nvPr/>
        </p:nvSpPr>
        <p:spPr>
          <a:xfrm>
            <a:off x="3357554" y="621505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9" name="Rectangle 108"/>
          <p:cNvSpPr/>
          <p:nvPr/>
        </p:nvSpPr>
        <p:spPr>
          <a:xfrm>
            <a:off x="2714612" y="642937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0" name="Rectangle 109"/>
          <p:cNvSpPr/>
          <p:nvPr/>
        </p:nvSpPr>
        <p:spPr>
          <a:xfrm>
            <a:off x="2928926" y="642937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1" name="Rectangle 110"/>
          <p:cNvSpPr/>
          <p:nvPr/>
        </p:nvSpPr>
        <p:spPr>
          <a:xfrm>
            <a:off x="2714612" y="664368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2" name="Rectangle 111"/>
          <p:cNvSpPr/>
          <p:nvPr/>
        </p:nvSpPr>
        <p:spPr>
          <a:xfrm>
            <a:off x="2928926" y="664368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3" name="Rectangle 112"/>
          <p:cNvSpPr/>
          <p:nvPr/>
        </p:nvSpPr>
        <p:spPr>
          <a:xfrm>
            <a:off x="3143240" y="642937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4" name="Rectangle 113"/>
          <p:cNvSpPr/>
          <p:nvPr/>
        </p:nvSpPr>
        <p:spPr>
          <a:xfrm>
            <a:off x="3357554" y="642937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5" name="Rectangle 114"/>
          <p:cNvSpPr/>
          <p:nvPr/>
        </p:nvSpPr>
        <p:spPr>
          <a:xfrm>
            <a:off x="3143240" y="664368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6" name="Rectangle 115"/>
          <p:cNvSpPr/>
          <p:nvPr/>
        </p:nvSpPr>
        <p:spPr>
          <a:xfrm>
            <a:off x="3357554" y="664368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7" name="Rectangle 116"/>
          <p:cNvSpPr/>
          <p:nvPr/>
        </p:nvSpPr>
        <p:spPr>
          <a:xfrm>
            <a:off x="3571868" y="600074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8" name="Rectangle 117"/>
          <p:cNvSpPr/>
          <p:nvPr/>
        </p:nvSpPr>
        <p:spPr>
          <a:xfrm>
            <a:off x="3786182" y="600074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9" name="Rectangle 118"/>
          <p:cNvSpPr/>
          <p:nvPr/>
        </p:nvSpPr>
        <p:spPr>
          <a:xfrm>
            <a:off x="3571868" y="621505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0" name="Rectangle 119"/>
          <p:cNvSpPr/>
          <p:nvPr/>
        </p:nvSpPr>
        <p:spPr>
          <a:xfrm>
            <a:off x="3786182" y="621505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1" name="Rectangle 120"/>
          <p:cNvSpPr/>
          <p:nvPr/>
        </p:nvSpPr>
        <p:spPr>
          <a:xfrm>
            <a:off x="4000496" y="600074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2" name="Rectangle 121"/>
          <p:cNvSpPr/>
          <p:nvPr/>
        </p:nvSpPr>
        <p:spPr>
          <a:xfrm>
            <a:off x="4214810" y="600074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3" name="Rectangle 122"/>
          <p:cNvSpPr/>
          <p:nvPr/>
        </p:nvSpPr>
        <p:spPr>
          <a:xfrm>
            <a:off x="4000496" y="621505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4" name="Rectangle 123"/>
          <p:cNvSpPr/>
          <p:nvPr/>
        </p:nvSpPr>
        <p:spPr>
          <a:xfrm>
            <a:off x="4214810" y="621505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5" name="Rectangle 124"/>
          <p:cNvSpPr/>
          <p:nvPr/>
        </p:nvSpPr>
        <p:spPr>
          <a:xfrm>
            <a:off x="3571868" y="642937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6" name="Rectangle 125"/>
          <p:cNvSpPr/>
          <p:nvPr/>
        </p:nvSpPr>
        <p:spPr>
          <a:xfrm>
            <a:off x="3786182" y="642937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7" name="Rectangle 126"/>
          <p:cNvSpPr/>
          <p:nvPr/>
        </p:nvSpPr>
        <p:spPr>
          <a:xfrm>
            <a:off x="3571868" y="664368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8" name="Rectangle 127"/>
          <p:cNvSpPr/>
          <p:nvPr/>
        </p:nvSpPr>
        <p:spPr>
          <a:xfrm>
            <a:off x="3786182" y="664368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9" name="Rectangle 128"/>
          <p:cNvSpPr/>
          <p:nvPr/>
        </p:nvSpPr>
        <p:spPr>
          <a:xfrm>
            <a:off x="4000496" y="642937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0" name="Rectangle 129"/>
          <p:cNvSpPr/>
          <p:nvPr/>
        </p:nvSpPr>
        <p:spPr>
          <a:xfrm>
            <a:off x="4214810" y="642937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1" name="Rectangle 130"/>
          <p:cNvSpPr/>
          <p:nvPr/>
        </p:nvSpPr>
        <p:spPr>
          <a:xfrm>
            <a:off x="4000496" y="664368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2" name="Rectangle 131"/>
          <p:cNvSpPr/>
          <p:nvPr/>
        </p:nvSpPr>
        <p:spPr>
          <a:xfrm>
            <a:off x="4214810" y="664368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3" name="Rectangle 132"/>
          <p:cNvSpPr/>
          <p:nvPr/>
        </p:nvSpPr>
        <p:spPr>
          <a:xfrm>
            <a:off x="1000100" y="342897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4" name="Rectangle 133"/>
          <p:cNvSpPr/>
          <p:nvPr/>
        </p:nvSpPr>
        <p:spPr>
          <a:xfrm>
            <a:off x="1214414" y="342897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5" name="Rectangle 134"/>
          <p:cNvSpPr/>
          <p:nvPr/>
        </p:nvSpPr>
        <p:spPr>
          <a:xfrm>
            <a:off x="1000100" y="364329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6" name="Rectangle 135"/>
          <p:cNvSpPr/>
          <p:nvPr/>
        </p:nvSpPr>
        <p:spPr>
          <a:xfrm>
            <a:off x="1214414" y="364329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7" name="Rectangle 136"/>
          <p:cNvSpPr/>
          <p:nvPr/>
        </p:nvSpPr>
        <p:spPr>
          <a:xfrm>
            <a:off x="1428728" y="342897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8" name="Rectangle 137"/>
          <p:cNvSpPr/>
          <p:nvPr/>
        </p:nvSpPr>
        <p:spPr>
          <a:xfrm>
            <a:off x="1643042" y="342897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9" name="Rectangle 138"/>
          <p:cNvSpPr/>
          <p:nvPr/>
        </p:nvSpPr>
        <p:spPr>
          <a:xfrm>
            <a:off x="1428728" y="364329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0" name="Rectangle 139"/>
          <p:cNvSpPr/>
          <p:nvPr/>
        </p:nvSpPr>
        <p:spPr>
          <a:xfrm>
            <a:off x="1643042" y="364329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1" name="Rectangle 140"/>
          <p:cNvSpPr/>
          <p:nvPr/>
        </p:nvSpPr>
        <p:spPr>
          <a:xfrm>
            <a:off x="1000100" y="385760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2" name="Rectangle 141"/>
          <p:cNvSpPr/>
          <p:nvPr/>
        </p:nvSpPr>
        <p:spPr>
          <a:xfrm>
            <a:off x="1214414" y="385760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3" name="Rectangle 142"/>
          <p:cNvSpPr/>
          <p:nvPr/>
        </p:nvSpPr>
        <p:spPr>
          <a:xfrm>
            <a:off x="1000100" y="407191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4" name="Rectangle 143"/>
          <p:cNvSpPr/>
          <p:nvPr/>
        </p:nvSpPr>
        <p:spPr>
          <a:xfrm>
            <a:off x="1214414" y="407191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5" name="Rectangle 144"/>
          <p:cNvSpPr/>
          <p:nvPr/>
        </p:nvSpPr>
        <p:spPr>
          <a:xfrm>
            <a:off x="1428728" y="385760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6" name="Rectangle 145"/>
          <p:cNvSpPr/>
          <p:nvPr/>
        </p:nvSpPr>
        <p:spPr>
          <a:xfrm>
            <a:off x="1643042" y="385760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7" name="Rectangle 146"/>
          <p:cNvSpPr/>
          <p:nvPr/>
        </p:nvSpPr>
        <p:spPr>
          <a:xfrm>
            <a:off x="1428728" y="407191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8" name="Rectangle 147"/>
          <p:cNvSpPr/>
          <p:nvPr/>
        </p:nvSpPr>
        <p:spPr>
          <a:xfrm>
            <a:off x="1643042" y="407191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9" name="Rectangle 148"/>
          <p:cNvSpPr/>
          <p:nvPr/>
        </p:nvSpPr>
        <p:spPr>
          <a:xfrm>
            <a:off x="1857356" y="342897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0" name="Rectangle 149"/>
          <p:cNvSpPr/>
          <p:nvPr/>
        </p:nvSpPr>
        <p:spPr>
          <a:xfrm>
            <a:off x="2071670" y="342897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1" name="Rectangle 150"/>
          <p:cNvSpPr/>
          <p:nvPr/>
        </p:nvSpPr>
        <p:spPr>
          <a:xfrm>
            <a:off x="1857356" y="364329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2" name="Rectangle 151"/>
          <p:cNvSpPr/>
          <p:nvPr/>
        </p:nvSpPr>
        <p:spPr>
          <a:xfrm>
            <a:off x="2071670" y="364329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3" name="Rectangle 152"/>
          <p:cNvSpPr/>
          <p:nvPr/>
        </p:nvSpPr>
        <p:spPr>
          <a:xfrm>
            <a:off x="2285984" y="342897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4" name="Rectangle 153"/>
          <p:cNvSpPr/>
          <p:nvPr/>
        </p:nvSpPr>
        <p:spPr>
          <a:xfrm>
            <a:off x="2500298" y="342897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5" name="Rectangle 154"/>
          <p:cNvSpPr/>
          <p:nvPr/>
        </p:nvSpPr>
        <p:spPr>
          <a:xfrm>
            <a:off x="2285984" y="364329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6" name="Rectangle 155"/>
          <p:cNvSpPr/>
          <p:nvPr/>
        </p:nvSpPr>
        <p:spPr>
          <a:xfrm>
            <a:off x="2500298" y="364329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7" name="Rectangle 156"/>
          <p:cNvSpPr/>
          <p:nvPr/>
        </p:nvSpPr>
        <p:spPr>
          <a:xfrm>
            <a:off x="1857356" y="385760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8" name="Rectangle 157"/>
          <p:cNvSpPr/>
          <p:nvPr/>
        </p:nvSpPr>
        <p:spPr>
          <a:xfrm>
            <a:off x="2071670" y="385760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9" name="Rectangle 158"/>
          <p:cNvSpPr/>
          <p:nvPr/>
        </p:nvSpPr>
        <p:spPr>
          <a:xfrm>
            <a:off x="1857356" y="407191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0" name="Rectangle 159"/>
          <p:cNvSpPr/>
          <p:nvPr/>
        </p:nvSpPr>
        <p:spPr>
          <a:xfrm>
            <a:off x="2071670" y="407191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1" name="Rectangle 160"/>
          <p:cNvSpPr/>
          <p:nvPr/>
        </p:nvSpPr>
        <p:spPr>
          <a:xfrm>
            <a:off x="2285984" y="385760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2" name="Rectangle 161"/>
          <p:cNvSpPr/>
          <p:nvPr/>
        </p:nvSpPr>
        <p:spPr>
          <a:xfrm>
            <a:off x="2500298" y="385760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3" name="Rectangle 162"/>
          <p:cNvSpPr/>
          <p:nvPr/>
        </p:nvSpPr>
        <p:spPr>
          <a:xfrm>
            <a:off x="2285984" y="407191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4" name="Rectangle 163"/>
          <p:cNvSpPr/>
          <p:nvPr/>
        </p:nvSpPr>
        <p:spPr>
          <a:xfrm>
            <a:off x="2500298" y="407191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5" name="Rectangle 164"/>
          <p:cNvSpPr/>
          <p:nvPr/>
        </p:nvSpPr>
        <p:spPr>
          <a:xfrm>
            <a:off x="1000100" y="428623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6" name="Rectangle 165"/>
          <p:cNvSpPr/>
          <p:nvPr/>
        </p:nvSpPr>
        <p:spPr>
          <a:xfrm>
            <a:off x="1214414" y="428623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7" name="Rectangle 166"/>
          <p:cNvSpPr/>
          <p:nvPr/>
        </p:nvSpPr>
        <p:spPr>
          <a:xfrm>
            <a:off x="1000100" y="450054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8" name="Rectangle 167"/>
          <p:cNvSpPr/>
          <p:nvPr/>
        </p:nvSpPr>
        <p:spPr>
          <a:xfrm>
            <a:off x="1214414" y="450054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9" name="Rectangle 168"/>
          <p:cNvSpPr/>
          <p:nvPr/>
        </p:nvSpPr>
        <p:spPr>
          <a:xfrm>
            <a:off x="1428728" y="428623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0" name="Rectangle 169"/>
          <p:cNvSpPr/>
          <p:nvPr/>
        </p:nvSpPr>
        <p:spPr>
          <a:xfrm>
            <a:off x="1643042" y="428623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1" name="Rectangle 170"/>
          <p:cNvSpPr/>
          <p:nvPr/>
        </p:nvSpPr>
        <p:spPr>
          <a:xfrm>
            <a:off x="1428728" y="450054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2" name="Rectangle 171"/>
          <p:cNvSpPr/>
          <p:nvPr/>
        </p:nvSpPr>
        <p:spPr>
          <a:xfrm>
            <a:off x="1643042" y="450054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3" name="Rectangle 172"/>
          <p:cNvSpPr/>
          <p:nvPr/>
        </p:nvSpPr>
        <p:spPr>
          <a:xfrm>
            <a:off x="1000100" y="471486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4" name="Rectangle 173"/>
          <p:cNvSpPr/>
          <p:nvPr/>
        </p:nvSpPr>
        <p:spPr>
          <a:xfrm>
            <a:off x="1214414" y="471486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5" name="Rectangle 174"/>
          <p:cNvSpPr/>
          <p:nvPr/>
        </p:nvSpPr>
        <p:spPr>
          <a:xfrm>
            <a:off x="1000100" y="492917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6" name="Rectangle 175"/>
          <p:cNvSpPr/>
          <p:nvPr/>
        </p:nvSpPr>
        <p:spPr>
          <a:xfrm>
            <a:off x="1214414" y="492917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7" name="Rectangle 176"/>
          <p:cNvSpPr/>
          <p:nvPr/>
        </p:nvSpPr>
        <p:spPr>
          <a:xfrm>
            <a:off x="1428728" y="471486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8" name="Rectangle 177"/>
          <p:cNvSpPr/>
          <p:nvPr/>
        </p:nvSpPr>
        <p:spPr>
          <a:xfrm>
            <a:off x="1643042" y="471486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9" name="Rectangle 178"/>
          <p:cNvSpPr/>
          <p:nvPr/>
        </p:nvSpPr>
        <p:spPr>
          <a:xfrm>
            <a:off x="1428728" y="492917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0" name="Rectangle 179"/>
          <p:cNvSpPr/>
          <p:nvPr/>
        </p:nvSpPr>
        <p:spPr>
          <a:xfrm>
            <a:off x="1643042" y="492917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1" name="Rectangle 180"/>
          <p:cNvSpPr/>
          <p:nvPr/>
        </p:nvSpPr>
        <p:spPr>
          <a:xfrm>
            <a:off x="1857356" y="428623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2" name="Rectangle 181"/>
          <p:cNvSpPr/>
          <p:nvPr/>
        </p:nvSpPr>
        <p:spPr>
          <a:xfrm>
            <a:off x="2071670" y="428623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3" name="Rectangle 182"/>
          <p:cNvSpPr/>
          <p:nvPr/>
        </p:nvSpPr>
        <p:spPr>
          <a:xfrm>
            <a:off x="1857356" y="450054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4" name="Rectangle 183"/>
          <p:cNvSpPr/>
          <p:nvPr/>
        </p:nvSpPr>
        <p:spPr>
          <a:xfrm>
            <a:off x="2071670" y="450054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5" name="Rectangle 184"/>
          <p:cNvSpPr/>
          <p:nvPr/>
        </p:nvSpPr>
        <p:spPr>
          <a:xfrm>
            <a:off x="2285984" y="428623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6" name="Rectangle 185"/>
          <p:cNvSpPr/>
          <p:nvPr/>
        </p:nvSpPr>
        <p:spPr>
          <a:xfrm>
            <a:off x="2500298" y="428623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7" name="Rectangle 186"/>
          <p:cNvSpPr/>
          <p:nvPr/>
        </p:nvSpPr>
        <p:spPr>
          <a:xfrm>
            <a:off x="2285984" y="450054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8" name="Rectangle 187"/>
          <p:cNvSpPr/>
          <p:nvPr/>
        </p:nvSpPr>
        <p:spPr>
          <a:xfrm>
            <a:off x="2500298" y="450054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9" name="Rectangle 188"/>
          <p:cNvSpPr/>
          <p:nvPr/>
        </p:nvSpPr>
        <p:spPr>
          <a:xfrm>
            <a:off x="1857356" y="471486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0" name="Rectangle 189"/>
          <p:cNvSpPr/>
          <p:nvPr/>
        </p:nvSpPr>
        <p:spPr>
          <a:xfrm>
            <a:off x="2071670" y="471486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1" name="Rectangle 190"/>
          <p:cNvSpPr/>
          <p:nvPr/>
        </p:nvSpPr>
        <p:spPr>
          <a:xfrm>
            <a:off x="1857356" y="492917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2" name="Rectangle 191"/>
          <p:cNvSpPr/>
          <p:nvPr/>
        </p:nvSpPr>
        <p:spPr>
          <a:xfrm>
            <a:off x="2071670" y="492917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3" name="Rectangle 192"/>
          <p:cNvSpPr/>
          <p:nvPr/>
        </p:nvSpPr>
        <p:spPr>
          <a:xfrm>
            <a:off x="2285984" y="471486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4" name="Rectangle 193"/>
          <p:cNvSpPr/>
          <p:nvPr/>
        </p:nvSpPr>
        <p:spPr>
          <a:xfrm>
            <a:off x="2500298" y="471486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5" name="Rectangle 194"/>
          <p:cNvSpPr/>
          <p:nvPr/>
        </p:nvSpPr>
        <p:spPr>
          <a:xfrm>
            <a:off x="2285984" y="492917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6" name="Rectangle 195"/>
          <p:cNvSpPr/>
          <p:nvPr/>
        </p:nvSpPr>
        <p:spPr>
          <a:xfrm>
            <a:off x="2500298" y="492917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7" name="Rectangle 196"/>
          <p:cNvSpPr/>
          <p:nvPr/>
        </p:nvSpPr>
        <p:spPr>
          <a:xfrm>
            <a:off x="1000100" y="514348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8" name="Rectangle 197"/>
          <p:cNvSpPr/>
          <p:nvPr/>
        </p:nvSpPr>
        <p:spPr>
          <a:xfrm>
            <a:off x="1214414" y="514348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9" name="Rectangle 198"/>
          <p:cNvSpPr/>
          <p:nvPr/>
        </p:nvSpPr>
        <p:spPr>
          <a:xfrm>
            <a:off x="1000100" y="535780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0" name="Rectangle 199"/>
          <p:cNvSpPr/>
          <p:nvPr/>
        </p:nvSpPr>
        <p:spPr>
          <a:xfrm>
            <a:off x="1214414" y="535780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1" name="Rectangle 200"/>
          <p:cNvSpPr/>
          <p:nvPr/>
        </p:nvSpPr>
        <p:spPr>
          <a:xfrm>
            <a:off x="1428728" y="514348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2" name="Rectangle 201"/>
          <p:cNvSpPr/>
          <p:nvPr/>
        </p:nvSpPr>
        <p:spPr>
          <a:xfrm>
            <a:off x="1643042" y="514348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3" name="Rectangle 202"/>
          <p:cNvSpPr/>
          <p:nvPr/>
        </p:nvSpPr>
        <p:spPr>
          <a:xfrm>
            <a:off x="1428728" y="535780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4" name="Rectangle 203"/>
          <p:cNvSpPr/>
          <p:nvPr/>
        </p:nvSpPr>
        <p:spPr>
          <a:xfrm>
            <a:off x="1643042" y="535780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5" name="Rectangle 204"/>
          <p:cNvSpPr/>
          <p:nvPr/>
        </p:nvSpPr>
        <p:spPr>
          <a:xfrm>
            <a:off x="1000100" y="557211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6" name="Rectangle 205"/>
          <p:cNvSpPr/>
          <p:nvPr/>
        </p:nvSpPr>
        <p:spPr>
          <a:xfrm>
            <a:off x="1214414" y="557211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7" name="Rectangle 206"/>
          <p:cNvSpPr/>
          <p:nvPr/>
        </p:nvSpPr>
        <p:spPr>
          <a:xfrm>
            <a:off x="1000100" y="578643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8" name="Rectangle 207"/>
          <p:cNvSpPr/>
          <p:nvPr/>
        </p:nvSpPr>
        <p:spPr>
          <a:xfrm>
            <a:off x="1214414" y="578643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9" name="Rectangle 208"/>
          <p:cNvSpPr/>
          <p:nvPr/>
        </p:nvSpPr>
        <p:spPr>
          <a:xfrm>
            <a:off x="1428728" y="557211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0" name="Rectangle 209"/>
          <p:cNvSpPr/>
          <p:nvPr/>
        </p:nvSpPr>
        <p:spPr>
          <a:xfrm>
            <a:off x="1643042" y="557211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1" name="Rectangle 210"/>
          <p:cNvSpPr/>
          <p:nvPr/>
        </p:nvSpPr>
        <p:spPr>
          <a:xfrm>
            <a:off x="1428728" y="578643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2" name="Rectangle 211"/>
          <p:cNvSpPr/>
          <p:nvPr/>
        </p:nvSpPr>
        <p:spPr>
          <a:xfrm>
            <a:off x="1643042" y="578643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3" name="Rectangle 212"/>
          <p:cNvSpPr/>
          <p:nvPr/>
        </p:nvSpPr>
        <p:spPr>
          <a:xfrm>
            <a:off x="1857356" y="514348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4" name="Rectangle 213"/>
          <p:cNvSpPr/>
          <p:nvPr/>
        </p:nvSpPr>
        <p:spPr>
          <a:xfrm>
            <a:off x="2071670" y="514348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5" name="Rectangle 214"/>
          <p:cNvSpPr/>
          <p:nvPr/>
        </p:nvSpPr>
        <p:spPr>
          <a:xfrm>
            <a:off x="1857356" y="535780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6" name="Rectangle 215"/>
          <p:cNvSpPr/>
          <p:nvPr/>
        </p:nvSpPr>
        <p:spPr>
          <a:xfrm>
            <a:off x="2071670" y="535780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7" name="Rectangle 216"/>
          <p:cNvSpPr/>
          <p:nvPr/>
        </p:nvSpPr>
        <p:spPr>
          <a:xfrm>
            <a:off x="2285984" y="514348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8" name="Rectangle 217"/>
          <p:cNvSpPr/>
          <p:nvPr/>
        </p:nvSpPr>
        <p:spPr>
          <a:xfrm>
            <a:off x="2500298" y="514348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9" name="Rectangle 218"/>
          <p:cNvSpPr/>
          <p:nvPr/>
        </p:nvSpPr>
        <p:spPr>
          <a:xfrm>
            <a:off x="2285984" y="535780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0" name="Rectangle 219"/>
          <p:cNvSpPr/>
          <p:nvPr/>
        </p:nvSpPr>
        <p:spPr>
          <a:xfrm>
            <a:off x="2500298" y="535780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1" name="Rectangle 220"/>
          <p:cNvSpPr/>
          <p:nvPr/>
        </p:nvSpPr>
        <p:spPr>
          <a:xfrm>
            <a:off x="1857356" y="557211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2" name="Rectangle 221"/>
          <p:cNvSpPr/>
          <p:nvPr/>
        </p:nvSpPr>
        <p:spPr>
          <a:xfrm>
            <a:off x="2071670" y="557211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3" name="Rectangle 222"/>
          <p:cNvSpPr/>
          <p:nvPr/>
        </p:nvSpPr>
        <p:spPr>
          <a:xfrm>
            <a:off x="1857356" y="578643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4" name="Rectangle 223"/>
          <p:cNvSpPr/>
          <p:nvPr/>
        </p:nvSpPr>
        <p:spPr>
          <a:xfrm>
            <a:off x="2071670" y="578643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5" name="Rectangle 224"/>
          <p:cNvSpPr/>
          <p:nvPr/>
        </p:nvSpPr>
        <p:spPr>
          <a:xfrm>
            <a:off x="2285984" y="557211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6" name="Rectangle 225"/>
          <p:cNvSpPr/>
          <p:nvPr/>
        </p:nvSpPr>
        <p:spPr>
          <a:xfrm>
            <a:off x="2500298" y="557211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7" name="Rectangle 226"/>
          <p:cNvSpPr/>
          <p:nvPr/>
        </p:nvSpPr>
        <p:spPr>
          <a:xfrm>
            <a:off x="2285984" y="578643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8" name="Rectangle 227"/>
          <p:cNvSpPr/>
          <p:nvPr/>
        </p:nvSpPr>
        <p:spPr>
          <a:xfrm>
            <a:off x="2500298" y="578643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9" name="Rectangle 228"/>
          <p:cNvSpPr/>
          <p:nvPr/>
        </p:nvSpPr>
        <p:spPr>
          <a:xfrm>
            <a:off x="1000100" y="600074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0" name="Rectangle 229"/>
          <p:cNvSpPr/>
          <p:nvPr/>
        </p:nvSpPr>
        <p:spPr>
          <a:xfrm>
            <a:off x="1214414" y="600074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1" name="Rectangle 230"/>
          <p:cNvSpPr/>
          <p:nvPr/>
        </p:nvSpPr>
        <p:spPr>
          <a:xfrm>
            <a:off x="1000100" y="621505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2" name="Rectangle 231"/>
          <p:cNvSpPr/>
          <p:nvPr/>
        </p:nvSpPr>
        <p:spPr>
          <a:xfrm>
            <a:off x="1214414" y="621505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3" name="Rectangle 232"/>
          <p:cNvSpPr/>
          <p:nvPr/>
        </p:nvSpPr>
        <p:spPr>
          <a:xfrm>
            <a:off x="1428728" y="600074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4" name="Rectangle 233"/>
          <p:cNvSpPr/>
          <p:nvPr/>
        </p:nvSpPr>
        <p:spPr>
          <a:xfrm>
            <a:off x="1643042" y="600074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5" name="Rectangle 234"/>
          <p:cNvSpPr/>
          <p:nvPr/>
        </p:nvSpPr>
        <p:spPr>
          <a:xfrm>
            <a:off x="1428728" y="621505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6" name="Rectangle 235"/>
          <p:cNvSpPr/>
          <p:nvPr/>
        </p:nvSpPr>
        <p:spPr>
          <a:xfrm>
            <a:off x="1643042" y="621505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7" name="Rectangle 236"/>
          <p:cNvSpPr/>
          <p:nvPr/>
        </p:nvSpPr>
        <p:spPr>
          <a:xfrm>
            <a:off x="1000100" y="642937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8" name="Rectangle 237"/>
          <p:cNvSpPr/>
          <p:nvPr/>
        </p:nvSpPr>
        <p:spPr>
          <a:xfrm>
            <a:off x="1214414" y="642937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9" name="Rectangle 238"/>
          <p:cNvSpPr/>
          <p:nvPr/>
        </p:nvSpPr>
        <p:spPr>
          <a:xfrm>
            <a:off x="1000100" y="664368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0" name="Rectangle 239"/>
          <p:cNvSpPr/>
          <p:nvPr/>
        </p:nvSpPr>
        <p:spPr>
          <a:xfrm>
            <a:off x="1214414" y="664368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1" name="Rectangle 240"/>
          <p:cNvSpPr/>
          <p:nvPr/>
        </p:nvSpPr>
        <p:spPr>
          <a:xfrm>
            <a:off x="1428728" y="642937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2" name="Rectangle 241"/>
          <p:cNvSpPr/>
          <p:nvPr/>
        </p:nvSpPr>
        <p:spPr>
          <a:xfrm>
            <a:off x="1643042" y="642937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3" name="Rectangle 242"/>
          <p:cNvSpPr/>
          <p:nvPr/>
        </p:nvSpPr>
        <p:spPr>
          <a:xfrm>
            <a:off x="1428728" y="664368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4" name="Rectangle 243"/>
          <p:cNvSpPr/>
          <p:nvPr/>
        </p:nvSpPr>
        <p:spPr>
          <a:xfrm>
            <a:off x="1643042" y="664368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5" name="Rectangle 244"/>
          <p:cNvSpPr/>
          <p:nvPr/>
        </p:nvSpPr>
        <p:spPr>
          <a:xfrm>
            <a:off x="1857356" y="600074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6" name="Rectangle 245"/>
          <p:cNvSpPr/>
          <p:nvPr/>
        </p:nvSpPr>
        <p:spPr>
          <a:xfrm>
            <a:off x="2071670" y="600074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7" name="Rectangle 246"/>
          <p:cNvSpPr/>
          <p:nvPr/>
        </p:nvSpPr>
        <p:spPr>
          <a:xfrm>
            <a:off x="1857356" y="621505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8" name="Rectangle 247"/>
          <p:cNvSpPr/>
          <p:nvPr/>
        </p:nvSpPr>
        <p:spPr>
          <a:xfrm>
            <a:off x="2071670" y="621505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9" name="Rectangle 248"/>
          <p:cNvSpPr/>
          <p:nvPr/>
        </p:nvSpPr>
        <p:spPr>
          <a:xfrm>
            <a:off x="2285984" y="600074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0" name="Rectangle 249"/>
          <p:cNvSpPr/>
          <p:nvPr/>
        </p:nvSpPr>
        <p:spPr>
          <a:xfrm>
            <a:off x="2500298" y="600074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1" name="Rectangle 250"/>
          <p:cNvSpPr/>
          <p:nvPr/>
        </p:nvSpPr>
        <p:spPr>
          <a:xfrm>
            <a:off x="2285984" y="621505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2" name="Rectangle 251"/>
          <p:cNvSpPr/>
          <p:nvPr/>
        </p:nvSpPr>
        <p:spPr>
          <a:xfrm>
            <a:off x="2500298" y="621505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3" name="Rectangle 252"/>
          <p:cNvSpPr/>
          <p:nvPr/>
        </p:nvSpPr>
        <p:spPr>
          <a:xfrm>
            <a:off x="1857356" y="642937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4" name="Rectangle 253"/>
          <p:cNvSpPr/>
          <p:nvPr/>
        </p:nvSpPr>
        <p:spPr>
          <a:xfrm>
            <a:off x="2071670" y="642937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5" name="Rectangle 254"/>
          <p:cNvSpPr/>
          <p:nvPr/>
        </p:nvSpPr>
        <p:spPr>
          <a:xfrm>
            <a:off x="1857356" y="664368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6" name="Rectangle 255"/>
          <p:cNvSpPr/>
          <p:nvPr/>
        </p:nvSpPr>
        <p:spPr>
          <a:xfrm>
            <a:off x="2071670" y="664368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7" name="Rectangle 256"/>
          <p:cNvSpPr/>
          <p:nvPr/>
        </p:nvSpPr>
        <p:spPr>
          <a:xfrm>
            <a:off x="2285984" y="642937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8" name="Rectangle 257"/>
          <p:cNvSpPr/>
          <p:nvPr/>
        </p:nvSpPr>
        <p:spPr>
          <a:xfrm>
            <a:off x="2500298" y="642937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9" name="Rectangle 258"/>
          <p:cNvSpPr/>
          <p:nvPr/>
        </p:nvSpPr>
        <p:spPr>
          <a:xfrm>
            <a:off x="2285984" y="664368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0" name="Rectangle 259"/>
          <p:cNvSpPr/>
          <p:nvPr/>
        </p:nvSpPr>
        <p:spPr>
          <a:xfrm>
            <a:off x="2500298" y="664368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2" name="Rectangle 261"/>
          <p:cNvSpPr/>
          <p:nvPr/>
        </p:nvSpPr>
        <p:spPr>
          <a:xfrm>
            <a:off x="6143636" y="3428978"/>
            <a:ext cx="214314" cy="214312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3" name="Rectangle 262"/>
          <p:cNvSpPr/>
          <p:nvPr/>
        </p:nvSpPr>
        <p:spPr>
          <a:xfrm>
            <a:off x="6357950" y="3428978"/>
            <a:ext cx="214314" cy="214312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4" name="Rectangle 263"/>
          <p:cNvSpPr/>
          <p:nvPr/>
        </p:nvSpPr>
        <p:spPr>
          <a:xfrm>
            <a:off x="6143636" y="3643292"/>
            <a:ext cx="214314" cy="214312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5" name="Rectangle 264"/>
          <p:cNvSpPr/>
          <p:nvPr/>
        </p:nvSpPr>
        <p:spPr>
          <a:xfrm>
            <a:off x="6357950" y="3643292"/>
            <a:ext cx="214314" cy="214312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6" name="Rectangle 265"/>
          <p:cNvSpPr/>
          <p:nvPr/>
        </p:nvSpPr>
        <p:spPr>
          <a:xfrm>
            <a:off x="6572264" y="3428978"/>
            <a:ext cx="214314" cy="214312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7" name="Rectangle 266"/>
          <p:cNvSpPr/>
          <p:nvPr/>
        </p:nvSpPr>
        <p:spPr>
          <a:xfrm>
            <a:off x="6786578" y="3428978"/>
            <a:ext cx="214314" cy="214312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8" name="Rectangle 267"/>
          <p:cNvSpPr/>
          <p:nvPr/>
        </p:nvSpPr>
        <p:spPr>
          <a:xfrm>
            <a:off x="6572264" y="3643292"/>
            <a:ext cx="214314" cy="214312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9" name="Rectangle 268"/>
          <p:cNvSpPr/>
          <p:nvPr/>
        </p:nvSpPr>
        <p:spPr>
          <a:xfrm>
            <a:off x="6786578" y="3643292"/>
            <a:ext cx="214314" cy="214312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0" name="Rectangle 269"/>
          <p:cNvSpPr/>
          <p:nvPr/>
        </p:nvSpPr>
        <p:spPr>
          <a:xfrm>
            <a:off x="6143636" y="3857606"/>
            <a:ext cx="214314" cy="214312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1" name="Rectangle 270"/>
          <p:cNvSpPr/>
          <p:nvPr/>
        </p:nvSpPr>
        <p:spPr>
          <a:xfrm>
            <a:off x="6357950" y="3857606"/>
            <a:ext cx="214314" cy="214312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2" name="Rectangle 271"/>
          <p:cNvSpPr/>
          <p:nvPr/>
        </p:nvSpPr>
        <p:spPr>
          <a:xfrm>
            <a:off x="6143636" y="4071920"/>
            <a:ext cx="214314" cy="214312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3" name="Rectangle 272"/>
          <p:cNvSpPr/>
          <p:nvPr/>
        </p:nvSpPr>
        <p:spPr>
          <a:xfrm>
            <a:off x="6357950" y="4071920"/>
            <a:ext cx="214314" cy="214312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4" name="Rectangle 273"/>
          <p:cNvSpPr/>
          <p:nvPr/>
        </p:nvSpPr>
        <p:spPr>
          <a:xfrm>
            <a:off x="6572264" y="3857606"/>
            <a:ext cx="214314" cy="214312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5" name="Rectangle 274"/>
          <p:cNvSpPr/>
          <p:nvPr/>
        </p:nvSpPr>
        <p:spPr>
          <a:xfrm>
            <a:off x="6786578" y="3857606"/>
            <a:ext cx="214314" cy="214312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6" name="Rectangle 275"/>
          <p:cNvSpPr/>
          <p:nvPr/>
        </p:nvSpPr>
        <p:spPr>
          <a:xfrm>
            <a:off x="6572264" y="4071920"/>
            <a:ext cx="214314" cy="214312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7" name="Rectangle 276"/>
          <p:cNvSpPr/>
          <p:nvPr/>
        </p:nvSpPr>
        <p:spPr>
          <a:xfrm>
            <a:off x="6786578" y="4071920"/>
            <a:ext cx="214314" cy="214312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8" name="Rectangle 277"/>
          <p:cNvSpPr/>
          <p:nvPr/>
        </p:nvSpPr>
        <p:spPr>
          <a:xfrm>
            <a:off x="7000892" y="3428978"/>
            <a:ext cx="214314" cy="214312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9" name="Rectangle 278"/>
          <p:cNvSpPr/>
          <p:nvPr/>
        </p:nvSpPr>
        <p:spPr>
          <a:xfrm>
            <a:off x="7215206" y="3428978"/>
            <a:ext cx="214314" cy="214312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0" name="Rectangle 279"/>
          <p:cNvSpPr/>
          <p:nvPr/>
        </p:nvSpPr>
        <p:spPr>
          <a:xfrm>
            <a:off x="7000892" y="3643292"/>
            <a:ext cx="214314" cy="214312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1" name="Rectangle 280"/>
          <p:cNvSpPr/>
          <p:nvPr/>
        </p:nvSpPr>
        <p:spPr>
          <a:xfrm>
            <a:off x="7215206" y="3643292"/>
            <a:ext cx="214314" cy="214312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2" name="Rectangle 281"/>
          <p:cNvSpPr/>
          <p:nvPr/>
        </p:nvSpPr>
        <p:spPr>
          <a:xfrm>
            <a:off x="7429520" y="3428978"/>
            <a:ext cx="214314" cy="214312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3" name="Rectangle 282"/>
          <p:cNvSpPr/>
          <p:nvPr/>
        </p:nvSpPr>
        <p:spPr>
          <a:xfrm>
            <a:off x="7643834" y="3428978"/>
            <a:ext cx="214314" cy="214312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4" name="Rectangle 283"/>
          <p:cNvSpPr/>
          <p:nvPr/>
        </p:nvSpPr>
        <p:spPr>
          <a:xfrm>
            <a:off x="7429520" y="3643292"/>
            <a:ext cx="214314" cy="214312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5" name="Rectangle 284"/>
          <p:cNvSpPr/>
          <p:nvPr/>
        </p:nvSpPr>
        <p:spPr>
          <a:xfrm>
            <a:off x="7643834" y="3643292"/>
            <a:ext cx="214314" cy="214312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6" name="Rectangle 285"/>
          <p:cNvSpPr/>
          <p:nvPr/>
        </p:nvSpPr>
        <p:spPr>
          <a:xfrm>
            <a:off x="7000892" y="3857606"/>
            <a:ext cx="214314" cy="214312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7" name="Rectangle 286"/>
          <p:cNvSpPr/>
          <p:nvPr/>
        </p:nvSpPr>
        <p:spPr>
          <a:xfrm>
            <a:off x="7215206" y="3857606"/>
            <a:ext cx="214314" cy="214312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8" name="Rectangle 287"/>
          <p:cNvSpPr/>
          <p:nvPr/>
        </p:nvSpPr>
        <p:spPr>
          <a:xfrm>
            <a:off x="7000892" y="4071920"/>
            <a:ext cx="214314" cy="214312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9" name="Rectangle 288"/>
          <p:cNvSpPr/>
          <p:nvPr/>
        </p:nvSpPr>
        <p:spPr>
          <a:xfrm>
            <a:off x="7215206" y="4071920"/>
            <a:ext cx="214314" cy="214312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0" name="Rectangle 289"/>
          <p:cNvSpPr/>
          <p:nvPr/>
        </p:nvSpPr>
        <p:spPr>
          <a:xfrm>
            <a:off x="7429520" y="3857606"/>
            <a:ext cx="214314" cy="214312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1" name="Rectangle 290"/>
          <p:cNvSpPr/>
          <p:nvPr/>
        </p:nvSpPr>
        <p:spPr>
          <a:xfrm>
            <a:off x="7643834" y="3857606"/>
            <a:ext cx="214314" cy="214312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2" name="Rectangle 291"/>
          <p:cNvSpPr/>
          <p:nvPr/>
        </p:nvSpPr>
        <p:spPr>
          <a:xfrm>
            <a:off x="7429520" y="4071920"/>
            <a:ext cx="214314" cy="214312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3" name="Rectangle 292"/>
          <p:cNvSpPr/>
          <p:nvPr/>
        </p:nvSpPr>
        <p:spPr>
          <a:xfrm>
            <a:off x="7643834" y="4071920"/>
            <a:ext cx="214314" cy="214312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4" name="Rectangle 293"/>
          <p:cNvSpPr/>
          <p:nvPr/>
        </p:nvSpPr>
        <p:spPr>
          <a:xfrm>
            <a:off x="6143636" y="4286234"/>
            <a:ext cx="214314" cy="214312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5" name="Rectangle 294"/>
          <p:cNvSpPr/>
          <p:nvPr/>
        </p:nvSpPr>
        <p:spPr>
          <a:xfrm>
            <a:off x="6357950" y="4286234"/>
            <a:ext cx="214314" cy="214312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6" name="Rectangle 295"/>
          <p:cNvSpPr/>
          <p:nvPr/>
        </p:nvSpPr>
        <p:spPr>
          <a:xfrm>
            <a:off x="6143636" y="4500548"/>
            <a:ext cx="214314" cy="214312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7" name="Rectangle 296"/>
          <p:cNvSpPr/>
          <p:nvPr/>
        </p:nvSpPr>
        <p:spPr>
          <a:xfrm>
            <a:off x="6357950" y="4500548"/>
            <a:ext cx="214314" cy="214312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8" name="Rectangle 297"/>
          <p:cNvSpPr/>
          <p:nvPr/>
        </p:nvSpPr>
        <p:spPr>
          <a:xfrm>
            <a:off x="6572264" y="4286234"/>
            <a:ext cx="214314" cy="214312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9" name="Rectangle 298"/>
          <p:cNvSpPr/>
          <p:nvPr/>
        </p:nvSpPr>
        <p:spPr>
          <a:xfrm>
            <a:off x="6786578" y="4286234"/>
            <a:ext cx="214314" cy="214312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0" name="Rectangle 299"/>
          <p:cNvSpPr/>
          <p:nvPr/>
        </p:nvSpPr>
        <p:spPr>
          <a:xfrm>
            <a:off x="6572264" y="4500548"/>
            <a:ext cx="214314" cy="214312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1" name="Rectangle 300"/>
          <p:cNvSpPr/>
          <p:nvPr/>
        </p:nvSpPr>
        <p:spPr>
          <a:xfrm>
            <a:off x="6786578" y="4500548"/>
            <a:ext cx="214314" cy="214312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2" name="Rectangle 301"/>
          <p:cNvSpPr/>
          <p:nvPr/>
        </p:nvSpPr>
        <p:spPr>
          <a:xfrm>
            <a:off x="6143636" y="4714862"/>
            <a:ext cx="214314" cy="214312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3" name="Rectangle 302"/>
          <p:cNvSpPr/>
          <p:nvPr/>
        </p:nvSpPr>
        <p:spPr>
          <a:xfrm>
            <a:off x="6357950" y="4714862"/>
            <a:ext cx="214314" cy="214312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4" name="Rectangle 303"/>
          <p:cNvSpPr/>
          <p:nvPr/>
        </p:nvSpPr>
        <p:spPr>
          <a:xfrm>
            <a:off x="6143636" y="4929176"/>
            <a:ext cx="214314" cy="214312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5" name="Rectangle 304"/>
          <p:cNvSpPr/>
          <p:nvPr/>
        </p:nvSpPr>
        <p:spPr>
          <a:xfrm>
            <a:off x="6357950" y="4929176"/>
            <a:ext cx="214314" cy="214312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6" name="Rectangle 305"/>
          <p:cNvSpPr/>
          <p:nvPr/>
        </p:nvSpPr>
        <p:spPr>
          <a:xfrm>
            <a:off x="6572264" y="4714862"/>
            <a:ext cx="214314" cy="214312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7" name="Rectangle 306"/>
          <p:cNvSpPr/>
          <p:nvPr/>
        </p:nvSpPr>
        <p:spPr>
          <a:xfrm>
            <a:off x="6786578" y="4714862"/>
            <a:ext cx="214314" cy="214312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8" name="Rectangle 307"/>
          <p:cNvSpPr/>
          <p:nvPr/>
        </p:nvSpPr>
        <p:spPr>
          <a:xfrm>
            <a:off x="6572264" y="4929176"/>
            <a:ext cx="214314" cy="214312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9" name="Rectangle 308"/>
          <p:cNvSpPr/>
          <p:nvPr/>
        </p:nvSpPr>
        <p:spPr>
          <a:xfrm>
            <a:off x="6786578" y="4929176"/>
            <a:ext cx="214314" cy="214312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0" name="Rectangle 309"/>
          <p:cNvSpPr/>
          <p:nvPr/>
        </p:nvSpPr>
        <p:spPr>
          <a:xfrm>
            <a:off x="7000892" y="4286234"/>
            <a:ext cx="214314" cy="214312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1" name="Rectangle 310"/>
          <p:cNvSpPr/>
          <p:nvPr/>
        </p:nvSpPr>
        <p:spPr>
          <a:xfrm>
            <a:off x="7215206" y="4286234"/>
            <a:ext cx="214314" cy="214312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2" name="Rectangle 311"/>
          <p:cNvSpPr/>
          <p:nvPr/>
        </p:nvSpPr>
        <p:spPr>
          <a:xfrm>
            <a:off x="7000892" y="4500548"/>
            <a:ext cx="214314" cy="214312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3" name="Rectangle 312"/>
          <p:cNvSpPr/>
          <p:nvPr/>
        </p:nvSpPr>
        <p:spPr>
          <a:xfrm>
            <a:off x="7215206" y="4500548"/>
            <a:ext cx="214314" cy="214312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4" name="Rectangle 313"/>
          <p:cNvSpPr/>
          <p:nvPr/>
        </p:nvSpPr>
        <p:spPr>
          <a:xfrm>
            <a:off x="7429520" y="4286234"/>
            <a:ext cx="214314" cy="214312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5" name="Rectangle 314"/>
          <p:cNvSpPr/>
          <p:nvPr/>
        </p:nvSpPr>
        <p:spPr>
          <a:xfrm>
            <a:off x="7643834" y="4286234"/>
            <a:ext cx="214314" cy="214312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6" name="Rectangle 315"/>
          <p:cNvSpPr/>
          <p:nvPr/>
        </p:nvSpPr>
        <p:spPr>
          <a:xfrm>
            <a:off x="7429520" y="4500548"/>
            <a:ext cx="214314" cy="214312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7" name="Rectangle 316"/>
          <p:cNvSpPr/>
          <p:nvPr/>
        </p:nvSpPr>
        <p:spPr>
          <a:xfrm>
            <a:off x="7643834" y="4500548"/>
            <a:ext cx="214314" cy="214312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8" name="Rectangle 317"/>
          <p:cNvSpPr/>
          <p:nvPr/>
        </p:nvSpPr>
        <p:spPr>
          <a:xfrm>
            <a:off x="7000892" y="4714862"/>
            <a:ext cx="214314" cy="214312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9" name="Rectangle 318"/>
          <p:cNvSpPr/>
          <p:nvPr/>
        </p:nvSpPr>
        <p:spPr>
          <a:xfrm>
            <a:off x="7215206" y="4714862"/>
            <a:ext cx="214314" cy="214312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0" name="Rectangle 319"/>
          <p:cNvSpPr/>
          <p:nvPr/>
        </p:nvSpPr>
        <p:spPr>
          <a:xfrm>
            <a:off x="7000892" y="4929176"/>
            <a:ext cx="214314" cy="214312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1" name="Rectangle 320"/>
          <p:cNvSpPr/>
          <p:nvPr/>
        </p:nvSpPr>
        <p:spPr>
          <a:xfrm>
            <a:off x="7215206" y="4929176"/>
            <a:ext cx="214314" cy="214312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2" name="Rectangle 321"/>
          <p:cNvSpPr/>
          <p:nvPr/>
        </p:nvSpPr>
        <p:spPr>
          <a:xfrm>
            <a:off x="7429520" y="4714862"/>
            <a:ext cx="214314" cy="214312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3" name="Rectangle 322"/>
          <p:cNvSpPr/>
          <p:nvPr/>
        </p:nvSpPr>
        <p:spPr>
          <a:xfrm>
            <a:off x="7643834" y="4714862"/>
            <a:ext cx="214314" cy="214312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4" name="Rectangle 323"/>
          <p:cNvSpPr/>
          <p:nvPr/>
        </p:nvSpPr>
        <p:spPr>
          <a:xfrm>
            <a:off x="7429520" y="4929176"/>
            <a:ext cx="214314" cy="214312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5" name="Rectangle 324"/>
          <p:cNvSpPr/>
          <p:nvPr/>
        </p:nvSpPr>
        <p:spPr>
          <a:xfrm>
            <a:off x="7643834" y="4929176"/>
            <a:ext cx="214314" cy="214312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6" name="Rectangle 325"/>
          <p:cNvSpPr/>
          <p:nvPr/>
        </p:nvSpPr>
        <p:spPr>
          <a:xfrm>
            <a:off x="6143636" y="5143490"/>
            <a:ext cx="214314" cy="214312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7" name="Rectangle 326"/>
          <p:cNvSpPr/>
          <p:nvPr/>
        </p:nvSpPr>
        <p:spPr>
          <a:xfrm>
            <a:off x="6357950" y="5143490"/>
            <a:ext cx="214314" cy="214312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8" name="Rectangle 327"/>
          <p:cNvSpPr/>
          <p:nvPr/>
        </p:nvSpPr>
        <p:spPr>
          <a:xfrm>
            <a:off x="6143636" y="5357804"/>
            <a:ext cx="214314" cy="214312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9" name="Rectangle 328"/>
          <p:cNvSpPr/>
          <p:nvPr/>
        </p:nvSpPr>
        <p:spPr>
          <a:xfrm>
            <a:off x="6357950" y="5357804"/>
            <a:ext cx="214314" cy="214312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0" name="Rectangle 329"/>
          <p:cNvSpPr/>
          <p:nvPr/>
        </p:nvSpPr>
        <p:spPr>
          <a:xfrm>
            <a:off x="6572264" y="5143490"/>
            <a:ext cx="214314" cy="214312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1" name="Rectangle 330"/>
          <p:cNvSpPr/>
          <p:nvPr/>
        </p:nvSpPr>
        <p:spPr>
          <a:xfrm>
            <a:off x="6786578" y="5143490"/>
            <a:ext cx="214314" cy="214312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2" name="Rectangle 331"/>
          <p:cNvSpPr/>
          <p:nvPr/>
        </p:nvSpPr>
        <p:spPr>
          <a:xfrm>
            <a:off x="6572264" y="5357804"/>
            <a:ext cx="214314" cy="214312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3" name="Rectangle 332"/>
          <p:cNvSpPr/>
          <p:nvPr/>
        </p:nvSpPr>
        <p:spPr>
          <a:xfrm>
            <a:off x="6786578" y="5357804"/>
            <a:ext cx="214314" cy="214312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4" name="Rectangle 333"/>
          <p:cNvSpPr/>
          <p:nvPr/>
        </p:nvSpPr>
        <p:spPr>
          <a:xfrm>
            <a:off x="6143636" y="5572118"/>
            <a:ext cx="214314" cy="214312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5" name="Rectangle 334"/>
          <p:cNvSpPr/>
          <p:nvPr/>
        </p:nvSpPr>
        <p:spPr>
          <a:xfrm>
            <a:off x="6357950" y="5572118"/>
            <a:ext cx="214314" cy="214312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6" name="Rectangle 335"/>
          <p:cNvSpPr/>
          <p:nvPr/>
        </p:nvSpPr>
        <p:spPr>
          <a:xfrm>
            <a:off x="6143636" y="5786432"/>
            <a:ext cx="214314" cy="214312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7" name="Rectangle 336"/>
          <p:cNvSpPr/>
          <p:nvPr/>
        </p:nvSpPr>
        <p:spPr>
          <a:xfrm>
            <a:off x="6357950" y="5786432"/>
            <a:ext cx="214314" cy="214312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8" name="Rectangle 337"/>
          <p:cNvSpPr/>
          <p:nvPr/>
        </p:nvSpPr>
        <p:spPr>
          <a:xfrm>
            <a:off x="6572264" y="5572118"/>
            <a:ext cx="214314" cy="214312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9" name="Rectangle 338"/>
          <p:cNvSpPr/>
          <p:nvPr/>
        </p:nvSpPr>
        <p:spPr>
          <a:xfrm>
            <a:off x="6786578" y="5572118"/>
            <a:ext cx="214314" cy="214312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0" name="Rectangle 339"/>
          <p:cNvSpPr/>
          <p:nvPr/>
        </p:nvSpPr>
        <p:spPr>
          <a:xfrm>
            <a:off x="6572264" y="5786432"/>
            <a:ext cx="214314" cy="214312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1" name="Rectangle 340"/>
          <p:cNvSpPr/>
          <p:nvPr/>
        </p:nvSpPr>
        <p:spPr>
          <a:xfrm>
            <a:off x="6786578" y="5786432"/>
            <a:ext cx="214314" cy="214312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2" name="Rectangle 341"/>
          <p:cNvSpPr/>
          <p:nvPr/>
        </p:nvSpPr>
        <p:spPr>
          <a:xfrm>
            <a:off x="7000892" y="5143490"/>
            <a:ext cx="214314" cy="214312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3" name="Rectangle 342"/>
          <p:cNvSpPr/>
          <p:nvPr/>
        </p:nvSpPr>
        <p:spPr>
          <a:xfrm>
            <a:off x="7215206" y="5143490"/>
            <a:ext cx="214314" cy="214312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4" name="Rectangle 343"/>
          <p:cNvSpPr/>
          <p:nvPr/>
        </p:nvSpPr>
        <p:spPr>
          <a:xfrm>
            <a:off x="7000892" y="5357804"/>
            <a:ext cx="214314" cy="214312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5" name="Rectangle 344"/>
          <p:cNvSpPr/>
          <p:nvPr/>
        </p:nvSpPr>
        <p:spPr>
          <a:xfrm>
            <a:off x="7215206" y="5357804"/>
            <a:ext cx="214314" cy="214312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6" name="Rectangle 345"/>
          <p:cNvSpPr/>
          <p:nvPr/>
        </p:nvSpPr>
        <p:spPr>
          <a:xfrm>
            <a:off x="7429520" y="5143490"/>
            <a:ext cx="214314" cy="214312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7" name="Rectangle 346"/>
          <p:cNvSpPr/>
          <p:nvPr/>
        </p:nvSpPr>
        <p:spPr>
          <a:xfrm>
            <a:off x="7643834" y="5143490"/>
            <a:ext cx="214314" cy="214312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8" name="Rectangle 347"/>
          <p:cNvSpPr/>
          <p:nvPr/>
        </p:nvSpPr>
        <p:spPr>
          <a:xfrm>
            <a:off x="7429520" y="5357804"/>
            <a:ext cx="214314" cy="214312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9" name="Rectangle 348"/>
          <p:cNvSpPr/>
          <p:nvPr/>
        </p:nvSpPr>
        <p:spPr>
          <a:xfrm>
            <a:off x="7643834" y="5357804"/>
            <a:ext cx="214314" cy="214312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0" name="Rectangle 349"/>
          <p:cNvSpPr/>
          <p:nvPr/>
        </p:nvSpPr>
        <p:spPr>
          <a:xfrm>
            <a:off x="7000892" y="5572118"/>
            <a:ext cx="214314" cy="214312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1" name="Rectangle 350"/>
          <p:cNvSpPr/>
          <p:nvPr/>
        </p:nvSpPr>
        <p:spPr>
          <a:xfrm>
            <a:off x="7215206" y="5572118"/>
            <a:ext cx="214314" cy="214312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2" name="Rectangle 351"/>
          <p:cNvSpPr/>
          <p:nvPr/>
        </p:nvSpPr>
        <p:spPr>
          <a:xfrm>
            <a:off x="7000892" y="5786432"/>
            <a:ext cx="214314" cy="214312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3" name="Rectangle 352"/>
          <p:cNvSpPr/>
          <p:nvPr/>
        </p:nvSpPr>
        <p:spPr>
          <a:xfrm>
            <a:off x="7215206" y="5786432"/>
            <a:ext cx="214314" cy="214312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4" name="Rectangle 353"/>
          <p:cNvSpPr/>
          <p:nvPr/>
        </p:nvSpPr>
        <p:spPr>
          <a:xfrm>
            <a:off x="7429520" y="5572118"/>
            <a:ext cx="214314" cy="214312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5" name="Rectangle 354"/>
          <p:cNvSpPr/>
          <p:nvPr/>
        </p:nvSpPr>
        <p:spPr>
          <a:xfrm>
            <a:off x="7643834" y="5572118"/>
            <a:ext cx="214314" cy="214312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6" name="Rectangle 355"/>
          <p:cNvSpPr/>
          <p:nvPr/>
        </p:nvSpPr>
        <p:spPr>
          <a:xfrm>
            <a:off x="7429520" y="5786432"/>
            <a:ext cx="214314" cy="214312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7" name="Rectangle 356"/>
          <p:cNvSpPr/>
          <p:nvPr/>
        </p:nvSpPr>
        <p:spPr>
          <a:xfrm>
            <a:off x="7643834" y="5786432"/>
            <a:ext cx="214314" cy="214312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8" name="Rectangle 357"/>
          <p:cNvSpPr/>
          <p:nvPr/>
        </p:nvSpPr>
        <p:spPr>
          <a:xfrm>
            <a:off x="6143636" y="6000746"/>
            <a:ext cx="214314" cy="214312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9" name="Rectangle 358"/>
          <p:cNvSpPr/>
          <p:nvPr/>
        </p:nvSpPr>
        <p:spPr>
          <a:xfrm>
            <a:off x="6357950" y="6000746"/>
            <a:ext cx="214314" cy="214312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0" name="Rectangle 359"/>
          <p:cNvSpPr/>
          <p:nvPr/>
        </p:nvSpPr>
        <p:spPr>
          <a:xfrm>
            <a:off x="6143636" y="6215060"/>
            <a:ext cx="214314" cy="214312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1" name="Rectangle 360"/>
          <p:cNvSpPr/>
          <p:nvPr/>
        </p:nvSpPr>
        <p:spPr>
          <a:xfrm>
            <a:off x="6357950" y="6215060"/>
            <a:ext cx="214314" cy="214312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2" name="Rectangle 361"/>
          <p:cNvSpPr/>
          <p:nvPr/>
        </p:nvSpPr>
        <p:spPr>
          <a:xfrm>
            <a:off x="6572264" y="6000746"/>
            <a:ext cx="214314" cy="214312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3" name="Rectangle 362"/>
          <p:cNvSpPr/>
          <p:nvPr/>
        </p:nvSpPr>
        <p:spPr>
          <a:xfrm>
            <a:off x="6786578" y="6000746"/>
            <a:ext cx="214314" cy="214312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4" name="Rectangle 363"/>
          <p:cNvSpPr/>
          <p:nvPr/>
        </p:nvSpPr>
        <p:spPr>
          <a:xfrm>
            <a:off x="6572264" y="6215060"/>
            <a:ext cx="214314" cy="214312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5" name="Rectangle 364"/>
          <p:cNvSpPr/>
          <p:nvPr/>
        </p:nvSpPr>
        <p:spPr>
          <a:xfrm>
            <a:off x="6786578" y="6215060"/>
            <a:ext cx="214314" cy="214312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6" name="Rectangle 365"/>
          <p:cNvSpPr/>
          <p:nvPr/>
        </p:nvSpPr>
        <p:spPr>
          <a:xfrm>
            <a:off x="6143636" y="6429374"/>
            <a:ext cx="214314" cy="214312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7" name="Rectangle 366"/>
          <p:cNvSpPr/>
          <p:nvPr/>
        </p:nvSpPr>
        <p:spPr>
          <a:xfrm>
            <a:off x="6357950" y="6429374"/>
            <a:ext cx="214314" cy="214312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8" name="Rectangle 367"/>
          <p:cNvSpPr/>
          <p:nvPr/>
        </p:nvSpPr>
        <p:spPr>
          <a:xfrm>
            <a:off x="6143636" y="6643688"/>
            <a:ext cx="214314" cy="214312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9" name="Rectangle 368"/>
          <p:cNvSpPr/>
          <p:nvPr/>
        </p:nvSpPr>
        <p:spPr>
          <a:xfrm>
            <a:off x="6357950" y="6643688"/>
            <a:ext cx="214314" cy="214312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0" name="Rectangle 369"/>
          <p:cNvSpPr/>
          <p:nvPr/>
        </p:nvSpPr>
        <p:spPr>
          <a:xfrm>
            <a:off x="6572264" y="6429374"/>
            <a:ext cx="214314" cy="214312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1" name="Rectangle 370"/>
          <p:cNvSpPr/>
          <p:nvPr/>
        </p:nvSpPr>
        <p:spPr>
          <a:xfrm>
            <a:off x="6786578" y="6429374"/>
            <a:ext cx="214314" cy="214312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2" name="Rectangle 371"/>
          <p:cNvSpPr/>
          <p:nvPr/>
        </p:nvSpPr>
        <p:spPr>
          <a:xfrm>
            <a:off x="6572264" y="6643688"/>
            <a:ext cx="214314" cy="214312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3" name="Rectangle 372"/>
          <p:cNvSpPr/>
          <p:nvPr/>
        </p:nvSpPr>
        <p:spPr>
          <a:xfrm>
            <a:off x="6786578" y="6643688"/>
            <a:ext cx="214314" cy="214312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4" name="Rectangle 373"/>
          <p:cNvSpPr/>
          <p:nvPr/>
        </p:nvSpPr>
        <p:spPr>
          <a:xfrm>
            <a:off x="7000892" y="6000746"/>
            <a:ext cx="214314" cy="214312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5" name="Rectangle 374"/>
          <p:cNvSpPr/>
          <p:nvPr/>
        </p:nvSpPr>
        <p:spPr>
          <a:xfrm>
            <a:off x="7215206" y="6000746"/>
            <a:ext cx="214314" cy="214312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6" name="Rectangle 375"/>
          <p:cNvSpPr/>
          <p:nvPr/>
        </p:nvSpPr>
        <p:spPr>
          <a:xfrm>
            <a:off x="7000892" y="6215060"/>
            <a:ext cx="214314" cy="214312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7" name="Rectangle 376"/>
          <p:cNvSpPr/>
          <p:nvPr/>
        </p:nvSpPr>
        <p:spPr>
          <a:xfrm>
            <a:off x="7215206" y="6215060"/>
            <a:ext cx="214314" cy="214312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8" name="Rectangle 377"/>
          <p:cNvSpPr/>
          <p:nvPr/>
        </p:nvSpPr>
        <p:spPr>
          <a:xfrm>
            <a:off x="7429520" y="6000746"/>
            <a:ext cx="214314" cy="214312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9" name="Rectangle 378"/>
          <p:cNvSpPr/>
          <p:nvPr/>
        </p:nvSpPr>
        <p:spPr>
          <a:xfrm>
            <a:off x="7643834" y="6000746"/>
            <a:ext cx="214314" cy="214312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0" name="Rectangle 379"/>
          <p:cNvSpPr/>
          <p:nvPr/>
        </p:nvSpPr>
        <p:spPr>
          <a:xfrm>
            <a:off x="7429520" y="6215060"/>
            <a:ext cx="214314" cy="214312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1" name="Rectangle 380"/>
          <p:cNvSpPr/>
          <p:nvPr/>
        </p:nvSpPr>
        <p:spPr>
          <a:xfrm>
            <a:off x="7643834" y="6215060"/>
            <a:ext cx="214314" cy="214312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2" name="Rectangle 381"/>
          <p:cNvSpPr/>
          <p:nvPr/>
        </p:nvSpPr>
        <p:spPr>
          <a:xfrm>
            <a:off x="7000892" y="6429374"/>
            <a:ext cx="214314" cy="214312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3" name="Rectangle 382"/>
          <p:cNvSpPr/>
          <p:nvPr/>
        </p:nvSpPr>
        <p:spPr>
          <a:xfrm>
            <a:off x="7215206" y="6429374"/>
            <a:ext cx="214314" cy="214312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4" name="Rectangle 383"/>
          <p:cNvSpPr/>
          <p:nvPr/>
        </p:nvSpPr>
        <p:spPr>
          <a:xfrm>
            <a:off x="7000892" y="6643688"/>
            <a:ext cx="214314" cy="214312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5" name="Rectangle 384"/>
          <p:cNvSpPr/>
          <p:nvPr/>
        </p:nvSpPr>
        <p:spPr>
          <a:xfrm>
            <a:off x="7215206" y="6643688"/>
            <a:ext cx="214314" cy="214312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6" name="Rectangle 385"/>
          <p:cNvSpPr/>
          <p:nvPr/>
        </p:nvSpPr>
        <p:spPr>
          <a:xfrm>
            <a:off x="7429520" y="6429374"/>
            <a:ext cx="214314" cy="214312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7" name="Rectangle 386"/>
          <p:cNvSpPr/>
          <p:nvPr/>
        </p:nvSpPr>
        <p:spPr>
          <a:xfrm>
            <a:off x="7643834" y="6429374"/>
            <a:ext cx="214314" cy="214312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8" name="Rectangle 387"/>
          <p:cNvSpPr/>
          <p:nvPr/>
        </p:nvSpPr>
        <p:spPr>
          <a:xfrm>
            <a:off x="7429520" y="6643688"/>
            <a:ext cx="214314" cy="214312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9" name="Rectangle 388"/>
          <p:cNvSpPr/>
          <p:nvPr/>
        </p:nvSpPr>
        <p:spPr>
          <a:xfrm>
            <a:off x="7643834" y="6643688"/>
            <a:ext cx="214314" cy="214312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0" name="Rectangle 389"/>
          <p:cNvSpPr/>
          <p:nvPr/>
        </p:nvSpPr>
        <p:spPr>
          <a:xfrm>
            <a:off x="4429124" y="3428978"/>
            <a:ext cx="214314" cy="214312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1" name="Rectangle 390"/>
          <p:cNvSpPr/>
          <p:nvPr/>
        </p:nvSpPr>
        <p:spPr>
          <a:xfrm>
            <a:off x="4643438" y="3428978"/>
            <a:ext cx="214314" cy="214312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2" name="Rectangle 391"/>
          <p:cNvSpPr/>
          <p:nvPr/>
        </p:nvSpPr>
        <p:spPr>
          <a:xfrm>
            <a:off x="4429124" y="3643292"/>
            <a:ext cx="214314" cy="214312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3" name="Rectangle 392"/>
          <p:cNvSpPr/>
          <p:nvPr/>
        </p:nvSpPr>
        <p:spPr>
          <a:xfrm>
            <a:off x="4643438" y="3643292"/>
            <a:ext cx="214314" cy="214312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4" name="Rectangle 393"/>
          <p:cNvSpPr/>
          <p:nvPr/>
        </p:nvSpPr>
        <p:spPr>
          <a:xfrm>
            <a:off x="4857752" y="3428978"/>
            <a:ext cx="214314" cy="214312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5" name="Rectangle 394"/>
          <p:cNvSpPr/>
          <p:nvPr/>
        </p:nvSpPr>
        <p:spPr>
          <a:xfrm>
            <a:off x="5072066" y="3428978"/>
            <a:ext cx="214314" cy="214312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6" name="Rectangle 395"/>
          <p:cNvSpPr/>
          <p:nvPr/>
        </p:nvSpPr>
        <p:spPr>
          <a:xfrm>
            <a:off x="4857752" y="3643292"/>
            <a:ext cx="214314" cy="214312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7" name="Rectangle 396"/>
          <p:cNvSpPr/>
          <p:nvPr/>
        </p:nvSpPr>
        <p:spPr>
          <a:xfrm>
            <a:off x="5072066" y="3643292"/>
            <a:ext cx="214314" cy="214312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8" name="Rectangle 397"/>
          <p:cNvSpPr/>
          <p:nvPr/>
        </p:nvSpPr>
        <p:spPr>
          <a:xfrm>
            <a:off x="4429124" y="3857606"/>
            <a:ext cx="214314" cy="214312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9" name="Rectangle 398"/>
          <p:cNvSpPr/>
          <p:nvPr/>
        </p:nvSpPr>
        <p:spPr>
          <a:xfrm>
            <a:off x="4643438" y="3857606"/>
            <a:ext cx="214314" cy="214312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0" name="Rectangle 399"/>
          <p:cNvSpPr/>
          <p:nvPr/>
        </p:nvSpPr>
        <p:spPr>
          <a:xfrm>
            <a:off x="4429124" y="4071920"/>
            <a:ext cx="214314" cy="214312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1" name="Rectangle 400"/>
          <p:cNvSpPr/>
          <p:nvPr/>
        </p:nvSpPr>
        <p:spPr>
          <a:xfrm>
            <a:off x="4643438" y="4071920"/>
            <a:ext cx="214314" cy="214312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2" name="Rectangle 401"/>
          <p:cNvSpPr/>
          <p:nvPr/>
        </p:nvSpPr>
        <p:spPr>
          <a:xfrm>
            <a:off x="4857752" y="3857606"/>
            <a:ext cx="214314" cy="214312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3" name="Rectangle 402"/>
          <p:cNvSpPr/>
          <p:nvPr/>
        </p:nvSpPr>
        <p:spPr>
          <a:xfrm>
            <a:off x="5072066" y="3857606"/>
            <a:ext cx="214314" cy="214312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4" name="Rectangle 403"/>
          <p:cNvSpPr/>
          <p:nvPr/>
        </p:nvSpPr>
        <p:spPr>
          <a:xfrm>
            <a:off x="4857752" y="4071920"/>
            <a:ext cx="214314" cy="214312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5" name="Rectangle 404"/>
          <p:cNvSpPr/>
          <p:nvPr/>
        </p:nvSpPr>
        <p:spPr>
          <a:xfrm>
            <a:off x="5072066" y="4071920"/>
            <a:ext cx="214314" cy="214312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6" name="Rectangle 405"/>
          <p:cNvSpPr/>
          <p:nvPr/>
        </p:nvSpPr>
        <p:spPr>
          <a:xfrm>
            <a:off x="5286380" y="3428978"/>
            <a:ext cx="214314" cy="214312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7" name="Rectangle 406"/>
          <p:cNvSpPr/>
          <p:nvPr/>
        </p:nvSpPr>
        <p:spPr>
          <a:xfrm>
            <a:off x="5500694" y="3428978"/>
            <a:ext cx="214314" cy="214312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8" name="Rectangle 407"/>
          <p:cNvSpPr/>
          <p:nvPr/>
        </p:nvSpPr>
        <p:spPr>
          <a:xfrm>
            <a:off x="5286380" y="3643292"/>
            <a:ext cx="214314" cy="214312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9" name="Rectangle 408"/>
          <p:cNvSpPr/>
          <p:nvPr/>
        </p:nvSpPr>
        <p:spPr>
          <a:xfrm>
            <a:off x="5500694" y="3643292"/>
            <a:ext cx="214314" cy="214312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0" name="Rectangle 409"/>
          <p:cNvSpPr/>
          <p:nvPr/>
        </p:nvSpPr>
        <p:spPr>
          <a:xfrm>
            <a:off x="5715008" y="3428978"/>
            <a:ext cx="214314" cy="214312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1" name="Rectangle 410"/>
          <p:cNvSpPr/>
          <p:nvPr/>
        </p:nvSpPr>
        <p:spPr>
          <a:xfrm>
            <a:off x="5929322" y="3428978"/>
            <a:ext cx="214314" cy="214312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2" name="Rectangle 411"/>
          <p:cNvSpPr/>
          <p:nvPr/>
        </p:nvSpPr>
        <p:spPr>
          <a:xfrm>
            <a:off x="5715008" y="3643292"/>
            <a:ext cx="214314" cy="214312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3" name="Rectangle 412"/>
          <p:cNvSpPr/>
          <p:nvPr/>
        </p:nvSpPr>
        <p:spPr>
          <a:xfrm>
            <a:off x="5929322" y="3643292"/>
            <a:ext cx="214314" cy="214312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4" name="Rectangle 413"/>
          <p:cNvSpPr/>
          <p:nvPr/>
        </p:nvSpPr>
        <p:spPr>
          <a:xfrm>
            <a:off x="5286380" y="3857606"/>
            <a:ext cx="214314" cy="214312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5" name="Rectangle 414"/>
          <p:cNvSpPr/>
          <p:nvPr/>
        </p:nvSpPr>
        <p:spPr>
          <a:xfrm>
            <a:off x="5500694" y="3857606"/>
            <a:ext cx="214314" cy="214312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6" name="Rectangle 415"/>
          <p:cNvSpPr/>
          <p:nvPr/>
        </p:nvSpPr>
        <p:spPr>
          <a:xfrm>
            <a:off x="5286380" y="4071920"/>
            <a:ext cx="214314" cy="214312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7" name="Rectangle 416"/>
          <p:cNvSpPr/>
          <p:nvPr/>
        </p:nvSpPr>
        <p:spPr>
          <a:xfrm>
            <a:off x="5500694" y="4071920"/>
            <a:ext cx="214314" cy="214312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8" name="Rectangle 417"/>
          <p:cNvSpPr/>
          <p:nvPr/>
        </p:nvSpPr>
        <p:spPr>
          <a:xfrm>
            <a:off x="5715008" y="3857606"/>
            <a:ext cx="214314" cy="214312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9" name="Rectangle 418"/>
          <p:cNvSpPr/>
          <p:nvPr/>
        </p:nvSpPr>
        <p:spPr>
          <a:xfrm>
            <a:off x="5929322" y="3857606"/>
            <a:ext cx="214314" cy="214312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20" name="Rectangle 419"/>
          <p:cNvSpPr/>
          <p:nvPr/>
        </p:nvSpPr>
        <p:spPr>
          <a:xfrm>
            <a:off x="5715008" y="4071920"/>
            <a:ext cx="214314" cy="214312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21" name="Rectangle 420"/>
          <p:cNvSpPr/>
          <p:nvPr/>
        </p:nvSpPr>
        <p:spPr>
          <a:xfrm>
            <a:off x="5929322" y="4071920"/>
            <a:ext cx="214314" cy="214312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22" name="Rectangle 421"/>
          <p:cNvSpPr/>
          <p:nvPr/>
        </p:nvSpPr>
        <p:spPr>
          <a:xfrm>
            <a:off x="4429124" y="4286234"/>
            <a:ext cx="214314" cy="214312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23" name="Rectangle 422"/>
          <p:cNvSpPr/>
          <p:nvPr/>
        </p:nvSpPr>
        <p:spPr>
          <a:xfrm>
            <a:off x="4643438" y="4286234"/>
            <a:ext cx="214314" cy="214312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24" name="Rectangle 423"/>
          <p:cNvSpPr/>
          <p:nvPr/>
        </p:nvSpPr>
        <p:spPr>
          <a:xfrm>
            <a:off x="4429124" y="4500548"/>
            <a:ext cx="214314" cy="214312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25" name="Rectangle 424"/>
          <p:cNvSpPr/>
          <p:nvPr/>
        </p:nvSpPr>
        <p:spPr>
          <a:xfrm>
            <a:off x="4643438" y="4500548"/>
            <a:ext cx="214314" cy="214312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26" name="Rectangle 425"/>
          <p:cNvSpPr/>
          <p:nvPr/>
        </p:nvSpPr>
        <p:spPr>
          <a:xfrm>
            <a:off x="4857752" y="4286234"/>
            <a:ext cx="214314" cy="214312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27" name="Rectangle 426"/>
          <p:cNvSpPr/>
          <p:nvPr/>
        </p:nvSpPr>
        <p:spPr>
          <a:xfrm>
            <a:off x="5072066" y="4286234"/>
            <a:ext cx="214314" cy="214312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28" name="Rectangle 427"/>
          <p:cNvSpPr/>
          <p:nvPr/>
        </p:nvSpPr>
        <p:spPr>
          <a:xfrm>
            <a:off x="4857752" y="4500548"/>
            <a:ext cx="214314" cy="214312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29" name="Rectangle 428"/>
          <p:cNvSpPr/>
          <p:nvPr/>
        </p:nvSpPr>
        <p:spPr>
          <a:xfrm>
            <a:off x="5072066" y="4500548"/>
            <a:ext cx="214314" cy="214312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30" name="Rectangle 429"/>
          <p:cNvSpPr/>
          <p:nvPr/>
        </p:nvSpPr>
        <p:spPr>
          <a:xfrm>
            <a:off x="4429124" y="4714862"/>
            <a:ext cx="214314" cy="214312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31" name="Rectangle 430"/>
          <p:cNvSpPr/>
          <p:nvPr/>
        </p:nvSpPr>
        <p:spPr>
          <a:xfrm>
            <a:off x="4643438" y="4714862"/>
            <a:ext cx="214314" cy="214312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32" name="Rectangle 431"/>
          <p:cNvSpPr/>
          <p:nvPr/>
        </p:nvSpPr>
        <p:spPr>
          <a:xfrm>
            <a:off x="4429124" y="4929176"/>
            <a:ext cx="214314" cy="214312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33" name="Rectangle 432"/>
          <p:cNvSpPr/>
          <p:nvPr/>
        </p:nvSpPr>
        <p:spPr>
          <a:xfrm>
            <a:off x="4643438" y="4929176"/>
            <a:ext cx="214314" cy="214312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34" name="Rectangle 433"/>
          <p:cNvSpPr/>
          <p:nvPr/>
        </p:nvSpPr>
        <p:spPr>
          <a:xfrm>
            <a:off x="4857752" y="4714862"/>
            <a:ext cx="214314" cy="214312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35" name="Rectangle 434"/>
          <p:cNvSpPr/>
          <p:nvPr/>
        </p:nvSpPr>
        <p:spPr>
          <a:xfrm>
            <a:off x="5072066" y="4714862"/>
            <a:ext cx="214314" cy="214312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36" name="Rectangle 435"/>
          <p:cNvSpPr/>
          <p:nvPr/>
        </p:nvSpPr>
        <p:spPr>
          <a:xfrm>
            <a:off x="4857752" y="4929176"/>
            <a:ext cx="214314" cy="214312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37" name="Rectangle 436"/>
          <p:cNvSpPr/>
          <p:nvPr/>
        </p:nvSpPr>
        <p:spPr>
          <a:xfrm>
            <a:off x="5072066" y="4929176"/>
            <a:ext cx="214314" cy="214312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38" name="Rectangle 437"/>
          <p:cNvSpPr/>
          <p:nvPr/>
        </p:nvSpPr>
        <p:spPr>
          <a:xfrm>
            <a:off x="5286380" y="4286234"/>
            <a:ext cx="214314" cy="214312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39" name="Rectangle 438"/>
          <p:cNvSpPr/>
          <p:nvPr/>
        </p:nvSpPr>
        <p:spPr>
          <a:xfrm>
            <a:off x="5500694" y="4286234"/>
            <a:ext cx="214314" cy="214312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0" name="Rectangle 439"/>
          <p:cNvSpPr/>
          <p:nvPr/>
        </p:nvSpPr>
        <p:spPr>
          <a:xfrm>
            <a:off x="5286380" y="4500548"/>
            <a:ext cx="214314" cy="214312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1" name="Rectangle 440"/>
          <p:cNvSpPr/>
          <p:nvPr/>
        </p:nvSpPr>
        <p:spPr>
          <a:xfrm>
            <a:off x="5500694" y="4500548"/>
            <a:ext cx="214314" cy="214312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2" name="Rectangle 441"/>
          <p:cNvSpPr/>
          <p:nvPr/>
        </p:nvSpPr>
        <p:spPr>
          <a:xfrm>
            <a:off x="5715008" y="4286234"/>
            <a:ext cx="214314" cy="214312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3" name="Rectangle 442"/>
          <p:cNvSpPr/>
          <p:nvPr/>
        </p:nvSpPr>
        <p:spPr>
          <a:xfrm>
            <a:off x="5929322" y="4286234"/>
            <a:ext cx="214314" cy="214312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4" name="Rectangle 443"/>
          <p:cNvSpPr/>
          <p:nvPr/>
        </p:nvSpPr>
        <p:spPr>
          <a:xfrm>
            <a:off x="5715008" y="4500548"/>
            <a:ext cx="214314" cy="214312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5" name="Rectangle 444"/>
          <p:cNvSpPr/>
          <p:nvPr/>
        </p:nvSpPr>
        <p:spPr>
          <a:xfrm>
            <a:off x="5929322" y="4500548"/>
            <a:ext cx="214314" cy="214312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6" name="Rectangle 445"/>
          <p:cNvSpPr/>
          <p:nvPr/>
        </p:nvSpPr>
        <p:spPr>
          <a:xfrm>
            <a:off x="5286380" y="4714862"/>
            <a:ext cx="214314" cy="214312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7" name="Rectangle 446"/>
          <p:cNvSpPr/>
          <p:nvPr/>
        </p:nvSpPr>
        <p:spPr>
          <a:xfrm>
            <a:off x="5500694" y="4714862"/>
            <a:ext cx="214314" cy="214312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8" name="Rectangle 447"/>
          <p:cNvSpPr/>
          <p:nvPr/>
        </p:nvSpPr>
        <p:spPr>
          <a:xfrm>
            <a:off x="5286380" y="4929176"/>
            <a:ext cx="214314" cy="214312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9" name="Rectangle 448"/>
          <p:cNvSpPr/>
          <p:nvPr/>
        </p:nvSpPr>
        <p:spPr>
          <a:xfrm>
            <a:off x="5500694" y="4929176"/>
            <a:ext cx="214314" cy="214312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50" name="Rectangle 449"/>
          <p:cNvSpPr/>
          <p:nvPr/>
        </p:nvSpPr>
        <p:spPr>
          <a:xfrm>
            <a:off x="5715008" y="4714862"/>
            <a:ext cx="214314" cy="214312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51" name="Rectangle 450"/>
          <p:cNvSpPr/>
          <p:nvPr/>
        </p:nvSpPr>
        <p:spPr>
          <a:xfrm>
            <a:off x="5929322" y="4714862"/>
            <a:ext cx="214314" cy="214312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52" name="Rectangle 451"/>
          <p:cNvSpPr/>
          <p:nvPr/>
        </p:nvSpPr>
        <p:spPr>
          <a:xfrm>
            <a:off x="5715008" y="4929176"/>
            <a:ext cx="214314" cy="214312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53" name="Rectangle 452"/>
          <p:cNvSpPr/>
          <p:nvPr/>
        </p:nvSpPr>
        <p:spPr>
          <a:xfrm>
            <a:off x="5929322" y="4929176"/>
            <a:ext cx="214314" cy="214312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54" name="Rectangle 453"/>
          <p:cNvSpPr/>
          <p:nvPr/>
        </p:nvSpPr>
        <p:spPr>
          <a:xfrm>
            <a:off x="4429124" y="5143490"/>
            <a:ext cx="214314" cy="214312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55" name="Rectangle 454"/>
          <p:cNvSpPr/>
          <p:nvPr/>
        </p:nvSpPr>
        <p:spPr>
          <a:xfrm>
            <a:off x="4643438" y="5143490"/>
            <a:ext cx="214314" cy="214312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56" name="Rectangle 455"/>
          <p:cNvSpPr/>
          <p:nvPr/>
        </p:nvSpPr>
        <p:spPr>
          <a:xfrm>
            <a:off x="4429124" y="5357804"/>
            <a:ext cx="214314" cy="214312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57" name="Rectangle 456"/>
          <p:cNvSpPr/>
          <p:nvPr/>
        </p:nvSpPr>
        <p:spPr>
          <a:xfrm>
            <a:off x="4643438" y="5357804"/>
            <a:ext cx="214314" cy="214312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58" name="Rectangle 457"/>
          <p:cNvSpPr/>
          <p:nvPr/>
        </p:nvSpPr>
        <p:spPr>
          <a:xfrm>
            <a:off x="4857752" y="5143490"/>
            <a:ext cx="214314" cy="214312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59" name="Rectangle 458"/>
          <p:cNvSpPr/>
          <p:nvPr/>
        </p:nvSpPr>
        <p:spPr>
          <a:xfrm>
            <a:off x="5072066" y="5143490"/>
            <a:ext cx="214314" cy="214312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60" name="Rectangle 459"/>
          <p:cNvSpPr/>
          <p:nvPr/>
        </p:nvSpPr>
        <p:spPr>
          <a:xfrm>
            <a:off x="4857752" y="5357804"/>
            <a:ext cx="214314" cy="214312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61" name="Rectangle 460"/>
          <p:cNvSpPr/>
          <p:nvPr/>
        </p:nvSpPr>
        <p:spPr>
          <a:xfrm>
            <a:off x="5072066" y="5357804"/>
            <a:ext cx="214314" cy="214312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62" name="Rectangle 461"/>
          <p:cNvSpPr/>
          <p:nvPr/>
        </p:nvSpPr>
        <p:spPr>
          <a:xfrm>
            <a:off x="4429124" y="5572118"/>
            <a:ext cx="214314" cy="214312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63" name="Rectangle 462"/>
          <p:cNvSpPr/>
          <p:nvPr/>
        </p:nvSpPr>
        <p:spPr>
          <a:xfrm>
            <a:off x="4643438" y="5572118"/>
            <a:ext cx="214314" cy="214312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64" name="Rectangle 463"/>
          <p:cNvSpPr/>
          <p:nvPr/>
        </p:nvSpPr>
        <p:spPr>
          <a:xfrm>
            <a:off x="4429124" y="5786432"/>
            <a:ext cx="214314" cy="214312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65" name="Rectangle 464"/>
          <p:cNvSpPr/>
          <p:nvPr/>
        </p:nvSpPr>
        <p:spPr>
          <a:xfrm>
            <a:off x="4643438" y="5786432"/>
            <a:ext cx="214314" cy="214312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66" name="Rectangle 465"/>
          <p:cNvSpPr/>
          <p:nvPr/>
        </p:nvSpPr>
        <p:spPr>
          <a:xfrm>
            <a:off x="4857752" y="5572118"/>
            <a:ext cx="214314" cy="214312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67" name="Rectangle 466"/>
          <p:cNvSpPr/>
          <p:nvPr/>
        </p:nvSpPr>
        <p:spPr>
          <a:xfrm>
            <a:off x="5072066" y="5572118"/>
            <a:ext cx="214314" cy="214312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68" name="Rectangle 467"/>
          <p:cNvSpPr/>
          <p:nvPr/>
        </p:nvSpPr>
        <p:spPr>
          <a:xfrm>
            <a:off x="4857752" y="5786432"/>
            <a:ext cx="214314" cy="214312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69" name="Rectangle 468"/>
          <p:cNvSpPr/>
          <p:nvPr/>
        </p:nvSpPr>
        <p:spPr>
          <a:xfrm>
            <a:off x="5072066" y="5786432"/>
            <a:ext cx="214314" cy="214312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70" name="Rectangle 469"/>
          <p:cNvSpPr/>
          <p:nvPr/>
        </p:nvSpPr>
        <p:spPr>
          <a:xfrm>
            <a:off x="5286380" y="5143490"/>
            <a:ext cx="214314" cy="214312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71" name="Rectangle 470"/>
          <p:cNvSpPr/>
          <p:nvPr/>
        </p:nvSpPr>
        <p:spPr>
          <a:xfrm>
            <a:off x="5500694" y="5143490"/>
            <a:ext cx="214314" cy="214312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72" name="Rectangle 471"/>
          <p:cNvSpPr/>
          <p:nvPr/>
        </p:nvSpPr>
        <p:spPr>
          <a:xfrm>
            <a:off x="5286380" y="5357804"/>
            <a:ext cx="214314" cy="214312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73" name="Rectangle 472"/>
          <p:cNvSpPr/>
          <p:nvPr/>
        </p:nvSpPr>
        <p:spPr>
          <a:xfrm>
            <a:off x="5500694" y="5357804"/>
            <a:ext cx="214314" cy="214312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74" name="Rectangle 473"/>
          <p:cNvSpPr/>
          <p:nvPr/>
        </p:nvSpPr>
        <p:spPr>
          <a:xfrm>
            <a:off x="5715008" y="5143490"/>
            <a:ext cx="214314" cy="214312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75" name="Rectangle 474"/>
          <p:cNvSpPr/>
          <p:nvPr/>
        </p:nvSpPr>
        <p:spPr>
          <a:xfrm>
            <a:off x="5929322" y="5143490"/>
            <a:ext cx="214314" cy="214312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76" name="Rectangle 475"/>
          <p:cNvSpPr/>
          <p:nvPr/>
        </p:nvSpPr>
        <p:spPr>
          <a:xfrm>
            <a:off x="5715008" y="5357804"/>
            <a:ext cx="214314" cy="214312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77" name="Rectangle 476"/>
          <p:cNvSpPr/>
          <p:nvPr/>
        </p:nvSpPr>
        <p:spPr>
          <a:xfrm>
            <a:off x="5929322" y="5357804"/>
            <a:ext cx="214314" cy="214312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78" name="Rectangle 477"/>
          <p:cNvSpPr/>
          <p:nvPr/>
        </p:nvSpPr>
        <p:spPr>
          <a:xfrm>
            <a:off x="5286380" y="5572118"/>
            <a:ext cx="214314" cy="214312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79" name="Rectangle 478"/>
          <p:cNvSpPr/>
          <p:nvPr/>
        </p:nvSpPr>
        <p:spPr>
          <a:xfrm>
            <a:off x="5500694" y="5572118"/>
            <a:ext cx="214314" cy="214312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80" name="Rectangle 479"/>
          <p:cNvSpPr/>
          <p:nvPr/>
        </p:nvSpPr>
        <p:spPr>
          <a:xfrm>
            <a:off x="5286380" y="5786432"/>
            <a:ext cx="214314" cy="214312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81" name="Rectangle 480"/>
          <p:cNvSpPr/>
          <p:nvPr/>
        </p:nvSpPr>
        <p:spPr>
          <a:xfrm>
            <a:off x="5500694" y="5786432"/>
            <a:ext cx="214314" cy="214312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82" name="Rectangle 481"/>
          <p:cNvSpPr/>
          <p:nvPr/>
        </p:nvSpPr>
        <p:spPr>
          <a:xfrm>
            <a:off x="5715008" y="5572118"/>
            <a:ext cx="214314" cy="214312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83" name="Rectangle 482"/>
          <p:cNvSpPr/>
          <p:nvPr/>
        </p:nvSpPr>
        <p:spPr>
          <a:xfrm>
            <a:off x="5929322" y="5572118"/>
            <a:ext cx="214314" cy="214312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84" name="Rectangle 483"/>
          <p:cNvSpPr/>
          <p:nvPr/>
        </p:nvSpPr>
        <p:spPr>
          <a:xfrm>
            <a:off x="5715008" y="5786432"/>
            <a:ext cx="214314" cy="214312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85" name="Rectangle 484"/>
          <p:cNvSpPr/>
          <p:nvPr/>
        </p:nvSpPr>
        <p:spPr>
          <a:xfrm>
            <a:off x="5929322" y="5786432"/>
            <a:ext cx="214314" cy="214312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86" name="Rectangle 485"/>
          <p:cNvSpPr/>
          <p:nvPr/>
        </p:nvSpPr>
        <p:spPr>
          <a:xfrm>
            <a:off x="4429124" y="6000746"/>
            <a:ext cx="214314" cy="214312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87" name="Rectangle 486"/>
          <p:cNvSpPr/>
          <p:nvPr/>
        </p:nvSpPr>
        <p:spPr>
          <a:xfrm>
            <a:off x="4643438" y="6000746"/>
            <a:ext cx="214314" cy="214312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88" name="Rectangle 487"/>
          <p:cNvSpPr/>
          <p:nvPr/>
        </p:nvSpPr>
        <p:spPr>
          <a:xfrm>
            <a:off x="4429124" y="6215060"/>
            <a:ext cx="214314" cy="214312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89" name="Rectangle 488"/>
          <p:cNvSpPr/>
          <p:nvPr/>
        </p:nvSpPr>
        <p:spPr>
          <a:xfrm>
            <a:off x="4643438" y="6215060"/>
            <a:ext cx="214314" cy="214312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90" name="Rectangle 489"/>
          <p:cNvSpPr/>
          <p:nvPr/>
        </p:nvSpPr>
        <p:spPr>
          <a:xfrm>
            <a:off x="4857752" y="6000746"/>
            <a:ext cx="214314" cy="214312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91" name="Rectangle 490"/>
          <p:cNvSpPr/>
          <p:nvPr/>
        </p:nvSpPr>
        <p:spPr>
          <a:xfrm>
            <a:off x="5072066" y="6000746"/>
            <a:ext cx="214314" cy="214312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92" name="Rectangle 491"/>
          <p:cNvSpPr/>
          <p:nvPr/>
        </p:nvSpPr>
        <p:spPr>
          <a:xfrm>
            <a:off x="4857752" y="6215060"/>
            <a:ext cx="214314" cy="214312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93" name="Rectangle 492"/>
          <p:cNvSpPr/>
          <p:nvPr/>
        </p:nvSpPr>
        <p:spPr>
          <a:xfrm>
            <a:off x="5072066" y="6215060"/>
            <a:ext cx="214314" cy="214312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94" name="Rectangle 493"/>
          <p:cNvSpPr/>
          <p:nvPr/>
        </p:nvSpPr>
        <p:spPr>
          <a:xfrm>
            <a:off x="4429124" y="6429374"/>
            <a:ext cx="214314" cy="214312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95" name="Rectangle 494"/>
          <p:cNvSpPr/>
          <p:nvPr/>
        </p:nvSpPr>
        <p:spPr>
          <a:xfrm>
            <a:off x="4643438" y="6429374"/>
            <a:ext cx="214314" cy="214312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96" name="Rectangle 495"/>
          <p:cNvSpPr/>
          <p:nvPr/>
        </p:nvSpPr>
        <p:spPr>
          <a:xfrm>
            <a:off x="4429124" y="6643688"/>
            <a:ext cx="214314" cy="214312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97" name="Rectangle 496"/>
          <p:cNvSpPr/>
          <p:nvPr/>
        </p:nvSpPr>
        <p:spPr>
          <a:xfrm>
            <a:off x="4643438" y="6643688"/>
            <a:ext cx="214314" cy="214312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98" name="Rectangle 497"/>
          <p:cNvSpPr/>
          <p:nvPr/>
        </p:nvSpPr>
        <p:spPr>
          <a:xfrm>
            <a:off x="4857752" y="6429374"/>
            <a:ext cx="214314" cy="214312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99" name="Rectangle 498"/>
          <p:cNvSpPr/>
          <p:nvPr/>
        </p:nvSpPr>
        <p:spPr>
          <a:xfrm>
            <a:off x="5072066" y="6429374"/>
            <a:ext cx="214314" cy="214312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00" name="Rectangle 499"/>
          <p:cNvSpPr/>
          <p:nvPr/>
        </p:nvSpPr>
        <p:spPr>
          <a:xfrm>
            <a:off x="4857752" y="6643688"/>
            <a:ext cx="214314" cy="214312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01" name="Rectangle 500"/>
          <p:cNvSpPr/>
          <p:nvPr/>
        </p:nvSpPr>
        <p:spPr>
          <a:xfrm>
            <a:off x="5072066" y="6643688"/>
            <a:ext cx="214314" cy="214312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02" name="Rectangle 501"/>
          <p:cNvSpPr/>
          <p:nvPr/>
        </p:nvSpPr>
        <p:spPr>
          <a:xfrm>
            <a:off x="5286380" y="6000746"/>
            <a:ext cx="214314" cy="214312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03" name="Rectangle 502"/>
          <p:cNvSpPr/>
          <p:nvPr/>
        </p:nvSpPr>
        <p:spPr>
          <a:xfrm>
            <a:off x="5500694" y="6000746"/>
            <a:ext cx="214314" cy="214312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04" name="Rectangle 503"/>
          <p:cNvSpPr/>
          <p:nvPr/>
        </p:nvSpPr>
        <p:spPr>
          <a:xfrm>
            <a:off x="5286380" y="6215060"/>
            <a:ext cx="214314" cy="214312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05" name="Rectangle 504"/>
          <p:cNvSpPr/>
          <p:nvPr/>
        </p:nvSpPr>
        <p:spPr>
          <a:xfrm>
            <a:off x="5500694" y="6215060"/>
            <a:ext cx="214314" cy="214312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06" name="Rectangle 505"/>
          <p:cNvSpPr/>
          <p:nvPr/>
        </p:nvSpPr>
        <p:spPr>
          <a:xfrm>
            <a:off x="5715008" y="6000746"/>
            <a:ext cx="214314" cy="214312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07" name="Rectangle 506"/>
          <p:cNvSpPr/>
          <p:nvPr/>
        </p:nvSpPr>
        <p:spPr>
          <a:xfrm>
            <a:off x="5929322" y="6000746"/>
            <a:ext cx="214314" cy="214312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08" name="Rectangle 507"/>
          <p:cNvSpPr/>
          <p:nvPr/>
        </p:nvSpPr>
        <p:spPr>
          <a:xfrm>
            <a:off x="5715008" y="6215060"/>
            <a:ext cx="214314" cy="214312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09" name="Rectangle 508"/>
          <p:cNvSpPr/>
          <p:nvPr/>
        </p:nvSpPr>
        <p:spPr>
          <a:xfrm>
            <a:off x="5929322" y="6215060"/>
            <a:ext cx="214314" cy="214312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10" name="Rectangle 509"/>
          <p:cNvSpPr/>
          <p:nvPr/>
        </p:nvSpPr>
        <p:spPr>
          <a:xfrm>
            <a:off x="5286380" y="6429374"/>
            <a:ext cx="214314" cy="214312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11" name="Rectangle 510"/>
          <p:cNvSpPr/>
          <p:nvPr/>
        </p:nvSpPr>
        <p:spPr>
          <a:xfrm>
            <a:off x="5500694" y="6429374"/>
            <a:ext cx="214314" cy="214312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12" name="Rectangle 511"/>
          <p:cNvSpPr/>
          <p:nvPr/>
        </p:nvSpPr>
        <p:spPr>
          <a:xfrm>
            <a:off x="5286380" y="6643688"/>
            <a:ext cx="214314" cy="214312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13" name="Rectangle 512"/>
          <p:cNvSpPr/>
          <p:nvPr/>
        </p:nvSpPr>
        <p:spPr>
          <a:xfrm>
            <a:off x="5500694" y="6643688"/>
            <a:ext cx="214314" cy="214312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14" name="Rectangle 513"/>
          <p:cNvSpPr/>
          <p:nvPr/>
        </p:nvSpPr>
        <p:spPr>
          <a:xfrm>
            <a:off x="5715008" y="6429374"/>
            <a:ext cx="214314" cy="214312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15" name="Rectangle 514"/>
          <p:cNvSpPr/>
          <p:nvPr/>
        </p:nvSpPr>
        <p:spPr>
          <a:xfrm>
            <a:off x="5929322" y="6429374"/>
            <a:ext cx="214314" cy="214312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16" name="Rectangle 515"/>
          <p:cNvSpPr/>
          <p:nvPr/>
        </p:nvSpPr>
        <p:spPr>
          <a:xfrm>
            <a:off x="5715008" y="6643688"/>
            <a:ext cx="214314" cy="214312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17" name="Rectangle 516"/>
          <p:cNvSpPr/>
          <p:nvPr/>
        </p:nvSpPr>
        <p:spPr>
          <a:xfrm>
            <a:off x="5929322" y="6643688"/>
            <a:ext cx="214314" cy="214312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24" name="Rectangle 523"/>
          <p:cNvSpPr/>
          <p:nvPr/>
        </p:nvSpPr>
        <p:spPr>
          <a:xfrm>
            <a:off x="1214414" y="3857628"/>
            <a:ext cx="1928826" cy="192882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19" name="Rectangle 518"/>
          <p:cNvSpPr/>
          <p:nvPr/>
        </p:nvSpPr>
        <p:spPr>
          <a:xfrm rot="2831886">
            <a:off x="1642955" y="4001199"/>
            <a:ext cx="1114371" cy="165498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25" name="Rectangle 524"/>
          <p:cNvSpPr/>
          <p:nvPr/>
        </p:nvSpPr>
        <p:spPr>
          <a:xfrm>
            <a:off x="3571868" y="4500570"/>
            <a:ext cx="1928826" cy="150019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20" name="Parallelogram 519"/>
          <p:cNvSpPr/>
          <p:nvPr/>
        </p:nvSpPr>
        <p:spPr>
          <a:xfrm rot="1833177">
            <a:off x="3662480" y="4824405"/>
            <a:ext cx="1785758" cy="844245"/>
          </a:xfrm>
          <a:prstGeom prst="parallelogram">
            <a:avLst/>
          </a:prstGeom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26" name="Rectangle 525"/>
          <p:cNvSpPr/>
          <p:nvPr/>
        </p:nvSpPr>
        <p:spPr>
          <a:xfrm>
            <a:off x="6357950" y="4286256"/>
            <a:ext cx="1285884" cy="128588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21" name="Trapezoid 520"/>
          <p:cNvSpPr/>
          <p:nvPr/>
        </p:nvSpPr>
        <p:spPr>
          <a:xfrm rot="2537677">
            <a:off x="6377382" y="4479684"/>
            <a:ext cx="1298218" cy="772241"/>
          </a:xfrm>
          <a:prstGeom prst="trapezoid">
            <a:avLst/>
          </a:prstGeom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41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7409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571604" y="1214422"/>
            <a:ext cx="2257425" cy="238125"/>
          </a:xfrm>
          <a:prstGeom prst="rect">
            <a:avLst/>
          </a:prstGeom>
          <a:noFill/>
        </p:spPr>
      </p:pic>
      <p:sp>
        <p:nvSpPr>
          <p:cNvPr id="17411" name="Rectangle 3"/>
          <p:cNvSpPr>
            <a:spLocks noChangeArrowheads="1"/>
          </p:cNvSpPr>
          <p:nvPr/>
        </p:nvSpPr>
        <p:spPr bwMode="auto">
          <a:xfrm>
            <a:off x="0" y="6953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7413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7414" name="Rectangle 6"/>
          <p:cNvSpPr>
            <a:spLocks noChangeArrowheads="1"/>
          </p:cNvSpPr>
          <p:nvPr/>
        </p:nvSpPr>
        <p:spPr bwMode="auto">
          <a:xfrm>
            <a:off x="0" y="6953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33" name="Rectangle 532"/>
          <p:cNvSpPr/>
          <p:nvPr/>
        </p:nvSpPr>
        <p:spPr>
          <a:xfrm>
            <a:off x="1357290" y="4000504"/>
            <a:ext cx="34817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S</a:t>
            </a:r>
            <a:r>
              <a:rPr lang="en-US" sz="900" dirty="0" smtClean="0"/>
              <a:t>1</a:t>
            </a:r>
            <a:endParaRPr lang="ru-RU" dirty="0"/>
          </a:p>
        </p:txBody>
      </p:sp>
      <p:sp>
        <p:nvSpPr>
          <p:cNvPr id="534" name="Rectangle 533"/>
          <p:cNvSpPr/>
          <p:nvPr/>
        </p:nvSpPr>
        <p:spPr>
          <a:xfrm>
            <a:off x="2714612" y="3857628"/>
            <a:ext cx="34817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S</a:t>
            </a:r>
            <a:r>
              <a:rPr lang="en-US" sz="900" dirty="0" smtClean="0"/>
              <a:t>2</a:t>
            </a:r>
            <a:endParaRPr lang="ru-RU" dirty="0"/>
          </a:p>
        </p:txBody>
      </p:sp>
      <p:sp>
        <p:nvSpPr>
          <p:cNvPr id="535" name="Rectangle 534"/>
          <p:cNvSpPr/>
          <p:nvPr/>
        </p:nvSpPr>
        <p:spPr>
          <a:xfrm>
            <a:off x="1214414" y="5357826"/>
            <a:ext cx="34817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S</a:t>
            </a:r>
            <a:r>
              <a:rPr lang="en-US" sz="900" dirty="0" smtClean="0"/>
              <a:t>3</a:t>
            </a:r>
            <a:endParaRPr lang="ru-RU" dirty="0"/>
          </a:p>
        </p:txBody>
      </p:sp>
      <p:sp>
        <p:nvSpPr>
          <p:cNvPr id="536" name="Rectangle 535"/>
          <p:cNvSpPr/>
          <p:nvPr/>
        </p:nvSpPr>
        <p:spPr>
          <a:xfrm>
            <a:off x="2643174" y="5286388"/>
            <a:ext cx="34817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S</a:t>
            </a:r>
            <a:r>
              <a:rPr lang="en-US" sz="900" dirty="0"/>
              <a:t>4</a:t>
            </a:r>
            <a:endParaRPr lang="ru-RU" dirty="0"/>
          </a:p>
        </p:txBody>
      </p:sp>
      <p:sp>
        <p:nvSpPr>
          <p:cNvPr id="537" name="Rectangle 536"/>
          <p:cNvSpPr/>
          <p:nvPr/>
        </p:nvSpPr>
        <p:spPr>
          <a:xfrm>
            <a:off x="3571868" y="4500570"/>
            <a:ext cx="34817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S</a:t>
            </a:r>
            <a:r>
              <a:rPr lang="en-US" sz="900" dirty="0" smtClean="0"/>
              <a:t>1</a:t>
            </a:r>
            <a:endParaRPr lang="ru-RU" dirty="0"/>
          </a:p>
        </p:txBody>
      </p:sp>
      <p:sp>
        <p:nvSpPr>
          <p:cNvPr id="538" name="Rectangle 537"/>
          <p:cNvSpPr/>
          <p:nvPr/>
        </p:nvSpPr>
        <p:spPr>
          <a:xfrm>
            <a:off x="3643306" y="5500702"/>
            <a:ext cx="34817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S</a:t>
            </a:r>
            <a:r>
              <a:rPr lang="en-US" sz="900" dirty="0" smtClean="0"/>
              <a:t>2</a:t>
            </a:r>
            <a:endParaRPr lang="ru-RU" dirty="0"/>
          </a:p>
        </p:txBody>
      </p:sp>
      <p:sp>
        <p:nvSpPr>
          <p:cNvPr id="539" name="Rectangle 538"/>
          <p:cNvSpPr/>
          <p:nvPr/>
        </p:nvSpPr>
        <p:spPr>
          <a:xfrm>
            <a:off x="5143504" y="5643578"/>
            <a:ext cx="34817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S</a:t>
            </a:r>
            <a:r>
              <a:rPr lang="en-US" sz="900" dirty="0" smtClean="0"/>
              <a:t>3</a:t>
            </a:r>
            <a:endParaRPr lang="ru-RU" dirty="0"/>
          </a:p>
        </p:txBody>
      </p:sp>
      <p:sp>
        <p:nvSpPr>
          <p:cNvPr id="540" name="Rectangle 539"/>
          <p:cNvSpPr/>
          <p:nvPr/>
        </p:nvSpPr>
        <p:spPr>
          <a:xfrm>
            <a:off x="4929190" y="4572008"/>
            <a:ext cx="34817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S</a:t>
            </a:r>
            <a:r>
              <a:rPr lang="en-US" sz="900" dirty="0"/>
              <a:t>4</a:t>
            </a:r>
            <a:endParaRPr lang="ru-RU" dirty="0"/>
          </a:p>
        </p:txBody>
      </p:sp>
      <p:sp>
        <p:nvSpPr>
          <p:cNvPr id="541" name="Rectangle 540"/>
          <p:cNvSpPr/>
          <p:nvPr/>
        </p:nvSpPr>
        <p:spPr>
          <a:xfrm>
            <a:off x="6286512" y="4214818"/>
            <a:ext cx="34817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S</a:t>
            </a:r>
            <a:r>
              <a:rPr lang="en-US" sz="900" dirty="0" smtClean="0"/>
              <a:t>1</a:t>
            </a:r>
            <a:endParaRPr lang="ru-RU" dirty="0"/>
          </a:p>
        </p:txBody>
      </p:sp>
      <p:sp>
        <p:nvSpPr>
          <p:cNvPr id="542" name="Rectangle 541"/>
          <p:cNvSpPr/>
          <p:nvPr/>
        </p:nvSpPr>
        <p:spPr>
          <a:xfrm>
            <a:off x="7286644" y="5214950"/>
            <a:ext cx="34817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S</a:t>
            </a:r>
            <a:r>
              <a:rPr lang="en-US" sz="900" dirty="0" smtClean="0"/>
              <a:t>2</a:t>
            </a:r>
            <a:endParaRPr lang="ru-RU" dirty="0"/>
          </a:p>
        </p:txBody>
      </p:sp>
      <p:sp>
        <p:nvSpPr>
          <p:cNvPr id="543" name="Rectangle 542"/>
          <p:cNvSpPr/>
          <p:nvPr/>
        </p:nvSpPr>
        <p:spPr>
          <a:xfrm>
            <a:off x="7286644" y="4286256"/>
            <a:ext cx="34817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S</a:t>
            </a:r>
            <a:r>
              <a:rPr lang="en-US" sz="900" dirty="0" smtClean="0"/>
              <a:t>3</a:t>
            </a:r>
            <a:endParaRPr lang="ru-RU" dirty="0"/>
          </a:p>
        </p:txBody>
      </p:sp>
      <p:sp>
        <p:nvSpPr>
          <p:cNvPr id="544" name="Rectangle 543"/>
          <p:cNvSpPr/>
          <p:nvPr/>
        </p:nvSpPr>
        <p:spPr>
          <a:xfrm>
            <a:off x="6357950" y="5143512"/>
            <a:ext cx="34817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S</a:t>
            </a:r>
            <a:r>
              <a:rPr lang="en-US" sz="900" dirty="0"/>
              <a:t>4</a:t>
            </a:r>
            <a:endParaRPr lang="ru-RU" dirty="0"/>
          </a:p>
        </p:txBody>
      </p:sp>
      <p:sp>
        <p:nvSpPr>
          <p:cNvPr id="545" name="Rectangle 544"/>
          <p:cNvSpPr/>
          <p:nvPr/>
        </p:nvSpPr>
        <p:spPr>
          <a:xfrm>
            <a:off x="1928794" y="4572008"/>
            <a:ext cx="34657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S</a:t>
            </a:r>
            <a:r>
              <a:rPr lang="ru-RU" sz="900" dirty="0"/>
              <a:t>5</a:t>
            </a:r>
            <a:endParaRPr lang="ru-RU" dirty="0"/>
          </a:p>
        </p:txBody>
      </p:sp>
      <p:sp>
        <p:nvSpPr>
          <p:cNvPr id="546" name="Rectangle 545"/>
          <p:cNvSpPr/>
          <p:nvPr/>
        </p:nvSpPr>
        <p:spPr>
          <a:xfrm>
            <a:off x="4286248" y="5000636"/>
            <a:ext cx="34657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S</a:t>
            </a:r>
            <a:r>
              <a:rPr lang="ru-RU" sz="900" dirty="0" smtClean="0"/>
              <a:t>5</a:t>
            </a:r>
            <a:endParaRPr lang="ru-RU" dirty="0"/>
          </a:p>
        </p:txBody>
      </p:sp>
      <p:sp>
        <p:nvSpPr>
          <p:cNvPr id="547" name="Rectangle 546"/>
          <p:cNvSpPr/>
          <p:nvPr/>
        </p:nvSpPr>
        <p:spPr>
          <a:xfrm>
            <a:off x="6858016" y="4714884"/>
            <a:ext cx="34657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S</a:t>
            </a:r>
            <a:r>
              <a:rPr lang="ru-RU" sz="900" dirty="0" smtClean="0"/>
              <a:t>5</a:t>
            </a:r>
            <a:endParaRPr lang="ru-RU" dirty="0"/>
          </a:p>
        </p:txBody>
      </p:sp>
      <p:sp>
        <p:nvSpPr>
          <p:cNvPr id="548" name="TextBox 547"/>
          <p:cNvSpPr txBox="1"/>
          <p:nvPr/>
        </p:nvSpPr>
        <p:spPr>
          <a:xfrm>
            <a:off x="2071670" y="3571876"/>
            <a:ext cx="2824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</a:t>
            </a:r>
            <a:endParaRPr lang="ru-RU" dirty="0"/>
          </a:p>
        </p:txBody>
      </p:sp>
      <p:sp>
        <p:nvSpPr>
          <p:cNvPr id="549" name="Rectangle 548"/>
          <p:cNvSpPr/>
          <p:nvPr/>
        </p:nvSpPr>
        <p:spPr>
          <a:xfrm>
            <a:off x="4429124" y="4214818"/>
            <a:ext cx="28245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a</a:t>
            </a:r>
            <a:endParaRPr lang="ru-RU" dirty="0"/>
          </a:p>
        </p:txBody>
      </p:sp>
      <p:sp>
        <p:nvSpPr>
          <p:cNvPr id="550" name="Rectangle 549"/>
          <p:cNvSpPr/>
          <p:nvPr/>
        </p:nvSpPr>
        <p:spPr>
          <a:xfrm>
            <a:off x="6858016" y="4000504"/>
            <a:ext cx="28245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a</a:t>
            </a:r>
            <a:endParaRPr lang="ru-RU" dirty="0"/>
          </a:p>
        </p:txBody>
      </p:sp>
      <p:sp>
        <p:nvSpPr>
          <p:cNvPr id="551" name="Rectangle 550"/>
          <p:cNvSpPr/>
          <p:nvPr/>
        </p:nvSpPr>
        <p:spPr>
          <a:xfrm>
            <a:off x="3071802" y="4643446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b</a:t>
            </a:r>
            <a:endParaRPr lang="ru-RU" dirty="0"/>
          </a:p>
        </p:txBody>
      </p:sp>
      <p:sp>
        <p:nvSpPr>
          <p:cNvPr id="552" name="Rectangle 551"/>
          <p:cNvSpPr/>
          <p:nvPr/>
        </p:nvSpPr>
        <p:spPr>
          <a:xfrm>
            <a:off x="5429256" y="4857760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b</a:t>
            </a:r>
            <a:endParaRPr lang="ru-RU" dirty="0"/>
          </a:p>
        </p:txBody>
      </p:sp>
      <p:sp>
        <p:nvSpPr>
          <p:cNvPr id="553" name="Rectangle 552"/>
          <p:cNvSpPr/>
          <p:nvPr/>
        </p:nvSpPr>
        <p:spPr>
          <a:xfrm>
            <a:off x="6143636" y="4786322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b</a:t>
            </a:r>
            <a:endParaRPr lang="ru-RU" dirty="0"/>
          </a:p>
        </p:txBody>
      </p:sp>
      <p:sp>
        <p:nvSpPr>
          <p:cNvPr id="554" name="TextBox 553"/>
          <p:cNvSpPr txBox="1"/>
          <p:nvPr/>
        </p:nvSpPr>
        <p:spPr>
          <a:xfrm>
            <a:off x="1357290" y="1500174"/>
            <a:ext cx="571504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i="1" dirty="0" smtClean="0"/>
              <a:t>Замечание:</a:t>
            </a:r>
          </a:p>
          <a:p>
            <a:r>
              <a:rPr lang="ru-RU" i="1" dirty="0" smtClean="0"/>
              <a:t>В силу того , что у прямоугольника и паралерограма противоположные стороны равны , равны и площади противоположных треугольников </a:t>
            </a:r>
          </a:p>
          <a:p>
            <a:r>
              <a:rPr lang="en-US" dirty="0" smtClean="0"/>
              <a:t>S</a:t>
            </a:r>
            <a:r>
              <a:rPr lang="en-US" sz="900" dirty="0" smtClean="0"/>
              <a:t>1</a:t>
            </a:r>
            <a:r>
              <a:rPr lang="ru-RU" dirty="0" smtClean="0"/>
              <a:t>=</a:t>
            </a:r>
            <a:r>
              <a:rPr lang="en-US" dirty="0" smtClean="0"/>
              <a:t>S</a:t>
            </a:r>
            <a:r>
              <a:rPr lang="ru-RU" sz="900" dirty="0"/>
              <a:t>3</a:t>
            </a:r>
            <a:endParaRPr lang="ru-RU" dirty="0" smtClean="0"/>
          </a:p>
          <a:p>
            <a:r>
              <a:rPr lang="en-US" dirty="0" smtClean="0"/>
              <a:t>S</a:t>
            </a:r>
            <a:r>
              <a:rPr lang="ru-RU" sz="900" dirty="0"/>
              <a:t>2</a:t>
            </a:r>
            <a:r>
              <a:rPr lang="ru-RU" dirty="0" smtClean="0"/>
              <a:t>=</a:t>
            </a:r>
            <a:r>
              <a:rPr lang="en-US" dirty="0" smtClean="0"/>
              <a:t>S</a:t>
            </a:r>
            <a:r>
              <a:rPr lang="ru-RU" sz="900" dirty="0"/>
              <a:t>4</a:t>
            </a:r>
            <a:endParaRPr lang="ru-RU" dirty="0" smtClean="0"/>
          </a:p>
          <a:p>
            <a:endParaRPr lang="ru-RU" dirty="0" smtClean="0"/>
          </a:p>
          <a:p>
            <a:endParaRPr lang="ru-RU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5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5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5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5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5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5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5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5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5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5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5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5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5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5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5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5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5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5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5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5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5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5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5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5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5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5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5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5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5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5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5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5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5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5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5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5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5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5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5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9" dur="1000"/>
                                        <p:tgtEl>
                                          <p:spTgt spid="5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5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5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4" dur="1000"/>
                                        <p:tgtEl>
                                          <p:spTgt spid="5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5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5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9" dur="1000"/>
                                        <p:tgtEl>
                                          <p:spTgt spid="5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5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5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4" dur="1000"/>
                                        <p:tgtEl>
                                          <p:spTgt spid="5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5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5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9" dur="1000"/>
                                        <p:tgtEl>
                                          <p:spTgt spid="5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5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5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4" dur="1000"/>
                                        <p:tgtEl>
                                          <p:spTgt spid="5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5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5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9" dur="1000"/>
                                        <p:tgtEl>
                                          <p:spTgt spid="5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2" dur="1000" fill="hold"/>
                                        <p:tgtEl>
                                          <p:spTgt spid="5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1000" fill="hold"/>
                                        <p:tgtEl>
                                          <p:spTgt spid="5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4" dur="1000"/>
                                        <p:tgtEl>
                                          <p:spTgt spid="5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5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1000" fill="hold"/>
                                        <p:tgtEl>
                                          <p:spTgt spid="5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9" dur="1000"/>
                                        <p:tgtEl>
                                          <p:spTgt spid="5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2" dur="1000" fill="hold"/>
                                        <p:tgtEl>
                                          <p:spTgt spid="5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1000" fill="hold"/>
                                        <p:tgtEl>
                                          <p:spTgt spid="5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4" dur="1000"/>
                                        <p:tgtEl>
                                          <p:spTgt spid="5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3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4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4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41" dur="1000"/>
                                        <p:tgtEl>
                                          <p:spTgt spid="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  <p:bldP spid="524" grpId="0" animBg="1"/>
      <p:bldP spid="525" grpId="0" animBg="1"/>
      <p:bldP spid="526" grpId="0" animBg="1"/>
      <p:bldP spid="533" grpId="0"/>
      <p:bldP spid="534" grpId="0"/>
      <p:bldP spid="535" grpId="0"/>
      <p:bldP spid="536" grpId="0"/>
      <p:bldP spid="537" grpId="0"/>
      <p:bldP spid="538" grpId="0"/>
      <p:bldP spid="539" grpId="0"/>
      <p:bldP spid="540" grpId="0"/>
      <p:bldP spid="541" grpId="0"/>
      <p:bldP spid="542" grpId="0"/>
      <p:bldP spid="543" grpId="0"/>
      <p:bldP spid="544" grpId="0"/>
      <p:bldP spid="545" grpId="0"/>
      <p:bldP spid="546" grpId="0"/>
      <p:bldP spid="547" grpId="0"/>
      <p:bldP spid="548" grpId="0"/>
      <p:bldP spid="549" grpId="0"/>
      <p:bldP spid="550" grpId="0"/>
      <p:bldP spid="551" grpId="0"/>
      <p:bldP spid="552" grpId="0"/>
      <p:bldP spid="553" grpId="0"/>
      <p:bldP spid="55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929454" y="28572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Rectangle 4"/>
          <p:cNvSpPr/>
          <p:nvPr/>
        </p:nvSpPr>
        <p:spPr>
          <a:xfrm>
            <a:off x="7143768" y="28572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Rectangle 5"/>
          <p:cNvSpPr/>
          <p:nvPr/>
        </p:nvSpPr>
        <p:spPr>
          <a:xfrm>
            <a:off x="6929454" y="50004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Rectangle 6"/>
          <p:cNvSpPr/>
          <p:nvPr/>
        </p:nvSpPr>
        <p:spPr>
          <a:xfrm>
            <a:off x="7143768" y="50004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Rectangle 7"/>
          <p:cNvSpPr/>
          <p:nvPr/>
        </p:nvSpPr>
        <p:spPr>
          <a:xfrm>
            <a:off x="7358082" y="28572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Rectangle 8"/>
          <p:cNvSpPr/>
          <p:nvPr/>
        </p:nvSpPr>
        <p:spPr>
          <a:xfrm>
            <a:off x="7572396" y="28572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Rectangle 9"/>
          <p:cNvSpPr/>
          <p:nvPr/>
        </p:nvSpPr>
        <p:spPr>
          <a:xfrm>
            <a:off x="7358082" y="50004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Rectangle 10"/>
          <p:cNvSpPr/>
          <p:nvPr/>
        </p:nvSpPr>
        <p:spPr>
          <a:xfrm>
            <a:off x="7572396" y="50004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Rectangle 11"/>
          <p:cNvSpPr/>
          <p:nvPr/>
        </p:nvSpPr>
        <p:spPr>
          <a:xfrm>
            <a:off x="6929454" y="71435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Rectangle 12"/>
          <p:cNvSpPr/>
          <p:nvPr/>
        </p:nvSpPr>
        <p:spPr>
          <a:xfrm>
            <a:off x="7143768" y="71435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Rectangle 13"/>
          <p:cNvSpPr/>
          <p:nvPr/>
        </p:nvSpPr>
        <p:spPr>
          <a:xfrm>
            <a:off x="6929454" y="92867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Rectangle 14"/>
          <p:cNvSpPr/>
          <p:nvPr/>
        </p:nvSpPr>
        <p:spPr>
          <a:xfrm>
            <a:off x="7143768" y="92867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Rectangle 15"/>
          <p:cNvSpPr/>
          <p:nvPr/>
        </p:nvSpPr>
        <p:spPr>
          <a:xfrm>
            <a:off x="7358082" y="71435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Rectangle 16"/>
          <p:cNvSpPr/>
          <p:nvPr/>
        </p:nvSpPr>
        <p:spPr>
          <a:xfrm>
            <a:off x="7572396" y="71435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Rectangle 17"/>
          <p:cNvSpPr/>
          <p:nvPr/>
        </p:nvSpPr>
        <p:spPr>
          <a:xfrm>
            <a:off x="7358082" y="92867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Rectangle 18"/>
          <p:cNvSpPr/>
          <p:nvPr/>
        </p:nvSpPr>
        <p:spPr>
          <a:xfrm>
            <a:off x="7572396" y="92867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Rectangle 19"/>
          <p:cNvSpPr/>
          <p:nvPr/>
        </p:nvSpPr>
        <p:spPr>
          <a:xfrm>
            <a:off x="7786710" y="28572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Rectangle 20"/>
          <p:cNvSpPr/>
          <p:nvPr/>
        </p:nvSpPr>
        <p:spPr>
          <a:xfrm>
            <a:off x="8001024" y="28572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Rectangle 21"/>
          <p:cNvSpPr/>
          <p:nvPr/>
        </p:nvSpPr>
        <p:spPr>
          <a:xfrm>
            <a:off x="7786710" y="50004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Rectangle 22"/>
          <p:cNvSpPr/>
          <p:nvPr/>
        </p:nvSpPr>
        <p:spPr>
          <a:xfrm>
            <a:off x="8001024" y="50004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Rectangle 23"/>
          <p:cNvSpPr/>
          <p:nvPr/>
        </p:nvSpPr>
        <p:spPr>
          <a:xfrm>
            <a:off x="8215338" y="28572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Rectangle 24"/>
          <p:cNvSpPr/>
          <p:nvPr/>
        </p:nvSpPr>
        <p:spPr>
          <a:xfrm>
            <a:off x="8429652" y="28572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Rectangle 25"/>
          <p:cNvSpPr/>
          <p:nvPr/>
        </p:nvSpPr>
        <p:spPr>
          <a:xfrm>
            <a:off x="8215338" y="50004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Rectangle 26"/>
          <p:cNvSpPr/>
          <p:nvPr/>
        </p:nvSpPr>
        <p:spPr>
          <a:xfrm>
            <a:off x="8429652" y="50004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Rectangle 27"/>
          <p:cNvSpPr/>
          <p:nvPr/>
        </p:nvSpPr>
        <p:spPr>
          <a:xfrm>
            <a:off x="7786710" y="71435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Rectangle 28"/>
          <p:cNvSpPr/>
          <p:nvPr/>
        </p:nvSpPr>
        <p:spPr>
          <a:xfrm>
            <a:off x="8001024" y="71435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Rectangle 29"/>
          <p:cNvSpPr/>
          <p:nvPr/>
        </p:nvSpPr>
        <p:spPr>
          <a:xfrm>
            <a:off x="7786710" y="92867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Rectangle 30"/>
          <p:cNvSpPr/>
          <p:nvPr/>
        </p:nvSpPr>
        <p:spPr>
          <a:xfrm>
            <a:off x="8001024" y="92867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Rectangle 31"/>
          <p:cNvSpPr/>
          <p:nvPr/>
        </p:nvSpPr>
        <p:spPr>
          <a:xfrm>
            <a:off x="8215338" y="71435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Rectangle 32"/>
          <p:cNvSpPr/>
          <p:nvPr/>
        </p:nvSpPr>
        <p:spPr>
          <a:xfrm>
            <a:off x="8429652" y="71435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Rectangle 33"/>
          <p:cNvSpPr/>
          <p:nvPr/>
        </p:nvSpPr>
        <p:spPr>
          <a:xfrm>
            <a:off x="8215338" y="92867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Rectangle 34"/>
          <p:cNvSpPr/>
          <p:nvPr/>
        </p:nvSpPr>
        <p:spPr>
          <a:xfrm>
            <a:off x="8429652" y="92867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Rectangle 35"/>
          <p:cNvSpPr/>
          <p:nvPr/>
        </p:nvSpPr>
        <p:spPr>
          <a:xfrm>
            <a:off x="6929454" y="114298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Rectangle 36"/>
          <p:cNvSpPr/>
          <p:nvPr/>
        </p:nvSpPr>
        <p:spPr>
          <a:xfrm>
            <a:off x="7143768" y="114298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Rectangle 37"/>
          <p:cNvSpPr/>
          <p:nvPr/>
        </p:nvSpPr>
        <p:spPr>
          <a:xfrm>
            <a:off x="6929454" y="135729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Rectangle 38"/>
          <p:cNvSpPr/>
          <p:nvPr/>
        </p:nvSpPr>
        <p:spPr>
          <a:xfrm>
            <a:off x="7143768" y="135729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Rectangle 39"/>
          <p:cNvSpPr/>
          <p:nvPr/>
        </p:nvSpPr>
        <p:spPr>
          <a:xfrm>
            <a:off x="7358082" y="114298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Rectangle 40"/>
          <p:cNvSpPr/>
          <p:nvPr/>
        </p:nvSpPr>
        <p:spPr>
          <a:xfrm>
            <a:off x="7572396" y="114298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2" name="Rectangle 41"/>
          <p:cNvSpPr/>
          <p:nvPr/>
        </p:nvSpPr>
        <p:spPr>
          <a:xfrm>
            <a:off x="7358082" y="135729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3" name="Rectangle 42"/>
          <p:cNvSpPr/>
          <p:nvPr/>
        </p:nvSpPr>
        <p:spPr>
          <a:xfrm>
            <a:off x="7572396" y="135729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" name="Rectangle 43"/>
          <p:cNvSpPr/>
          <p:nvPr/>
        </p:nvSpPr>
        <p:spPr>
          <a:xfrm>
            <a:off x="6929454" y="157161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5" name="Rectangle 44"/>
          <p:cNvSpPr/>
          <p:nvPr/>
        </p:nvSpPr>
        <p:spPr>
          <a:xfrm>
            <a:off x="7143768" y="157161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6" name="Rectangle 45"/>
          <p:cNvSpPr/>
          <p:nvPr/>
        </p:nvSpPr>
        <p:spPr>
          <a:xfrm>
            <a:off x="6929454" y="178592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7" name="Rectangle 46"/>
          <p:cNvSpPr/>
          <p:nvPr/>
        </p:nvSpPr>
        <p:spPr>
          <a:xfrm>
            <a:off x="7143768" y="178592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8" name="Rectangle 47"/>
          <p:cNvSpPr/>
          <p:nvPr/>
        </p:nvSpPr>
        <p:spPr>
          <a:xfrm>
            <a:off x="7358082" y="157161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9" name="Rectangle 48"/>
          <p:cNvSpPr/>
          <p:nvPr/>
        </p:nvSpPr>
        <p:spPr>
          <a:xfrm>
            <a:off x="7572396" y="157161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0" name="Rectangle 49"/>
          <p:cNvSpPr/>
          <p:nvPr/>
        </p:nvSpPr>
        <p:spPr>
          <a:xfrm>
            <a:off x="7358082" y="178592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1" name="Rectangle 50"/>
          <p:cNvSpPr/>
          <p:nvPr/>
        </p:nvSpPr>
        <p:spPr>
          <a:xfrm>
            <a:off x="7572396" y="178592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2" name="Rectangle 51"/>
          <p:cNvSpPr/>
          <p:nvPr/>
        </p:nvSpPr>
        <p:spPr>
          <a:xfrm>
            <a:off x="7786710" y="114298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3" name="Rectangle 52"/>
          <p:cNvSpPr/>
          <p:nvPr/>
        </p:nvSpPr>
        <p:spPr>
          <a:xfrm>
            <a:off x="8001024" y="114298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4" name="Rectangle 53"/>
          <p:cNvSpPr/>
          <p:nvPr/>
        </p:nvSpPr>
        <p:spPr>
          <a:xfrm>
            <a:off x="7786710" y="135729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5" name="Rectangle 54"/>
          <p:cNvSpPr/>
          <p:nvPr/>
        </p:nvSpPr>
        <p:spPr>
          <a:xfrm>
            <a:off x="8001024" y="135729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6" name="Rectangle 55"/>
          <p:cNvSpPr/>
          <p:nvPr/>
        </p:nvSpPr>
        <p:spPr>
          <a:xfrm>
            <a:off x="8215338" y="114298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7" name="Rectangle 56"/>
          <p:cNvSpPr/>
          <p:nvPr/>
        </p:nvSpPr>
        <p:spPr>
          <a:xfrm>
            <a:off x="8429652" y="114298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8" name="Rectangle 57"/>
          <p:cNvSpPr/>
          <p:nvPr/>
        </p:nvSpPr>
        <p:spPr>
          <a:xfrm>
            <a:off x="8215338" y="135729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9" name="Rectangle 58"/>
          <p:cNvSpPr/>
          <p:nvPr/>
        </p:nvSpPr>
        <p:spPr>
          <a:xfrm>
            <a:off x="8429652" y="135729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0" name="Rectangle 59"/>
          <p:cNvSpPr/>
          <p:nvPr/>
        </p:nvSpPr>
        <p:spPr>
          <a:xfrm>
            <a:off x="7786710" y="157161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1" name="Rectangle 60"/>
          <p:cNvSpPr/>
          <p:nvPr/>
        </p:nvSpPr>
        <p:spPr>
          <a:xfrm>
            <a:off x="8001024" y="157161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2" name="Rectangle 61"/>
          <p:cNvSpPr/>
          <p:nvPr/>
        </p:nvSpPr>
        <p:spPr>
          <a:xfrm>
            <a:off x="7786710" y="178592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3" name="Rectangle 62"/>
          <p:cNvSpPr/>
          <p:nvPr/>
        </p:nvSpPr>
        <p:spPr>
          <a:xfrm>
            <a:off x="8001024" y="178592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4" name="Rectangle 63"/>
          <p:cNvSpPr/>
          <p:nvPr/>
        </p:nvSpPr>
        <p:spPr>
          <a:xfrm>
            <a:off x="8215338" y="157161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5" name="Rectangle 64"/>
          <p:cNvSpPr/>
          <p:nvPr/>
        </p:nvSpPr>
        <p:spPr>
          <a:xfrm>
            <a:off x="8429652" y="157161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6" name="Rectangle 65"/>
          <p:cNvSpPr/>
          <p:nvPr/>
        </p:nvSpPr>
        <p:spPr>
          <a:xfrm>
            <a:off x="8215338" y="178592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7" name="Rectangle 66"/>
          <p:cNvSpPr/>
          <p:nvPr/>
        </p:nvSpPr>
        <p:spPr>
          <a:xfrm>
            <a:off x="8429652" y="178592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8" name="Rectangle 67"/>
          <p:cNvSpPr/>
          <p:nvPr/>
        </p:nvSpPr>
        <p:spPr>
          <a:xfrm>
            <a:off x="6929454" y="200024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9" name="Rectangle 68"/>
          <p:cNvSpPr/>
          <p:nvPr/>
        </p:nvSpPr>
        <p:spPr>
          <a:xfrm>
            <a:off x="7143768" y="200024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0" name="Rectangle 69"/>
          <p:cNvSpPr/>
          <p:nvPr/>
        </p:nvSpPr>
        <p:spPr>
          <a:xfrm>
            <a:off x="6929454" y="221455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1" name="Rectangle 70"/>
          <p:cNvSpPr/>
          <p:nvPr/>
        </p:nvSpPr>
        <p:spPr>
          <a:xfrm>
            <a:off x="7143768" y="221455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2" name="Rectangle 71"/>
          <p:cNvSpPr/>
          <p:nvPr/>
        </p:nvSpPr>
        <p:spPr>
          <a:xfrm>
            <a:off x="7358082" y="200024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3" name="Rectangle 72"/>
          <p:cNvSpPr/>
          <p:nvPr/>
        </p:nvSpPr>
        <p:spPr>
          <a:xfrm>
            <a:off x="7572396" y="200024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4" name="Rectangle 73"/>
          <p:cNvSpPr/>
          <p:nvPr/>
        </p:nvSpPr>
        <p:spPr>
          <a:xfrm>
            <a:off x="7358082" y="221455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5" name="Rectangle 74"/>
          <p:cNvSpPr/>
          <p:nvPr/>
        </p:nvSpPr>
        <p:spPr>
          <a:xfrm>
            <a:off x="7572396" y="221455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6" name="Rectangle 75"/>
          <p:cNvSpPr/>
          <p:nvPr/>
        </p:nvSpPr>
        <p:spPr>
          <a:xfrm>
            <a:off x="6929454" y="242886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7" name="Rectangle 76"/>
          <p:cNvSpPr/>
          <p:nvPr/>
        </p:nvSpPr>
        <p:spPr>
          <a:xfrm>
            <a:off x="7143768" y="242886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8" name="Rectangle 77"/>
          <p:cNvSpPr/>
          <p:nvPr/>
        </p:nvSpPr>
        <p:spPr>
          <a:xfrm>
            <a:off x="6929454" y="264318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9" name="Rectangle 78"/>
          <p:cNvSpPr/>
          <p:nvPr/>
        </p:nvSpPr>
        <p:spPr>
          <a:xfrm>
            <a:off x="7143768" y="264318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0" name="Rectangle 79"/>
          <p:cNvSpPr/>
          <p:nvPr/>
        </p:nvSpPr>
        <p:spPr>
          <a:xfrm>
            <a:off x="7358082" y="242886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1" name="Rectangle 80"/>
          <p:cNvSpPr/>
          <p:nvPr/>
        </p:nvSpPr>
        <p:spPr>
          <a:xfrm>
            <a:off x="7572396" y="242886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2" name="Rectangle 81"/>
          <p:cNvSpPr/>
          <p:nvPr/>
        </p:nvSpPr>
        <p:spPr>
          <a:xfrm>
            <a:off x="7358082" y="264318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3" name="Rectangle 82"/>
          <p:cNvSpPr/>
          <p:nvPr/>
        </p:nvSpPr>
        <p:spPr>
          <a:xfrm>
            <a:off x="7572396" y="264318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4" name="Rectangle 83"/>
          <p:cNvSpPr/>
          <p:nvPr/>
        </p:nvSpPr>
        <p:spPr>
          <a:xfrm>
            <a:off x="7786710" y="200024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5" name="Rectangle 84"/>
          <p:cNvSpPr/>
          <p:nvPr/>
        </p:nvSpPr>
        <p:spPr>
          <a:xfrm>
            <a:off x="8001024" y="200024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6" name="Rectangle 85"/>
          <p:cNvSpPr/>
          <p:nvPr/>
        </p:nvSpPr>
        <p:spPr>
          <a:xfrm>
            <a:off x="7786710" y="221455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7" name="Rectangle 86"/>
          <p:cNvSpPr/>
          <p:nvPr/>
        </p:nvSpPr>
        <p:spPr>
          <a:xfrm>
            <a:off x="8001024" y="221455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8" name="Rectangle 87"/>
          <p:cNvSpPr/>
          <p:nvPr/>
        </p:nvSpPr>
        <p:spPr>
          <a:xfrm>
            <a:off x="8215338" y="200024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9" name="Rectangle 88"/>
          <p:cNvSpPr/>
          <p:nvPr/>
        </p:nvSpPr>
        <p:spPr>
          <a:xfrm>
            <a:off x="8429652" y="200024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0" name="Rectangle 89"/>
          <p:cNvSpPr/>
          <p:nvPr/>
        </p:nvSpPr>
        <p:spPr>
          <a:xfrm>
            <a:off x="8215338" y="221455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1" name="Rectangle 90"/>
          <p:cNvSpPr/>
          <p:nvPr/>
        </p:nvSpPr>
        <p:spPr>
          <a:xfrm>
            <a:off x="8429652" y="221455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2" name="Rectangle 91"/>
          <p:cNvSpPr/>
          <p:nvPr/>
        </p:nvSpPr>
        <p:spPr>
          <a:xfrm>
            <a:off x="7786710" y="242886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3" name="Rectangle 92"/>
          <p:cNvSpPr/>
          <p:nvPr/>
        </p:nvSpPr>
        <p:spPr>
          <a:xfrm>
            <a:off x="8001024" y="242886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4" name="Rectangle 93"/>
          <p:cNvSpPr/>
          <p:nvPr/>
        </p:nvSpPr>
        <p:spPr>
          <a:xfrm>
            <a:off x="7786710" y="264318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5" name="Rectangle 94"/>
          <p:cNvSpPr/>
          <p:nvPr/>
        </p:nvSpPr>
        <p:spPr>
          <a:xfrm>
            <a:off x="8001024" y="264318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6" name="Rectangle 95"/>
          <p:cNvSpPr/>
          <p:nvPr/>
        </p:nvSpPr>
        <p:spPr>
          <a:xfrm>
            <a:off x="8215338" y="242886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7" name="Rectangle 96"/>
          <p:cNvSpPr/>
          <p:nvPr/>
        </p:nvSpPr>
        <p:spPr>
          <a:xfrm>
            <a:off x="8429652" y="242886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8" name="Rectangle 97"/>
          <p:cNvSpPr/>
          <p:nvPr/>
        </p:nvSpPr>
        <p:spPr>
          <a:xfrm>
            <a:off x="8215338" y="264318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9" name="Rectangle 98"/>
          <p:cNvSpPr/>
          <p:nvPr/>
        </p:nvSpPr>
        <p:spPr>
          <a:xfrm>
            <a:off x="8429652" y="264318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0" name="Rectangle 99"/>
          <p:cNvSpPr/>
          <p:nvPr/>
        </p:nvSpPr>
        <p:spPr>
          <a:xfrm>
            <a:off x="6929454" y="285749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1" name="Rectangle 100"/>
          <p:cNvSpPr/>
          <p:nvPr/>
        </p:nvSpPr>
        <p:spPr>
          <a:xfrm>
            <a:off x="7143768" y="285749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2" name="Rectangle 101"/>
          <p:cNvSpPr/>
          <p:nvPr/>
        </p:nvSpPr>
        <p:spPr>
          <a:xfrm>
            <a:off x="6929454" y="307181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3" name="Rectangle 102"/>
          <p:cNvSpPr/>
          <p:nvPr/>
        </p:nvSpPr>
        <p:spPr>
          <a:xfrm>
            <a:off x="7143768" y="307181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4" name="Rectangle 103"/>
          <p:cNvSpPr/>
          <p:nvPr/>
        </p:nvSpPr>
        <p:spPr>
          <a:xfrm>
            <a:off x="7358082" y="285749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5" name="Rectangle 104"/>
          <p:cNvSpPr/>
          <p:nvPr/>
        </p:nvSpPr>
        <p:spPr>
          <a:xfrm>
            <a:off x="7572396" y="285749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6" name="Rectangle 105"/>
          <p:cNvSpPr/>
          <p:nvPr/>
        </p:nvSpPr>
        <p:spPr>
          <a:xfrm>
            <a:off x="7358082" y="307181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7" name="Rectangle 106"/>
          <p:cNvSpPr/>
          <p:nvPr/>
        </p:nvSpPr>
        <p:spPr>
          <a:xfrm>
            <a:off x="7572396" y="307181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8" name="Rectangle 107"/>
          <p:cNvSpPr/>
          <p:nvPr/>
        </p:nvSpPr>
        <p:spPr>
          <a:xfrm>
            <a:off x="6929454" y="328612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9" name="Rectangle 108"/>
          <p:cNvSpPr/>
          <p:nvPr/>
        </p:nvSpPr>
        <p:spPr>
          <a:xfrm>
            <a:off x="7143768" y="328612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0" name="Rectangle 109"/>
          <p:cNvSpPr/>
          <p:nvPr/>
        </p:nvSpPr>
        <p:spPr>
          <a:xfrm>
            <a:off x="6929454" y="350043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1" name="Rectangle 110"/>
          <p:cNvSpPr/>
          <p:nvPr/>
        </p:nvSpPr>
        <p:spPr>
          <a:xfrm>
            <a:off x="7143768" y="350043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2" name="Rectangle 111"/>
          <p:cNvSpPr/>
          <p:nvPr/>
        </p:nvSpPr>
        <p:spPr>
          <a:xfrm>
            <a:off x="7358082" y="328612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3" name="Rectangle 112"/>
          <p:cNvSpPr/>
          <p:nvPr/>
        </p:nvSpPr>
        <p:spPr>
          <a:xfrm>
            <a:off x="7572396" y="328612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4" name="Rectangle 113"/>
          <p:cNvSpPr/>
          <p:nvPr/>
        </p:nvSpPr>
        <p:spPr>
          <a:xfrm>
            <a:off x="7358082" y="350043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5" name="Rectangle 114"/>
          <p:cNvSpPr/>
          <p:nvPr/>
        </p:nvSpPr>
        <p:spPr>
          <a:xfrm>
            <a:off x="7572396" y="350043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6" name="Rectangle 115"/>
          <p:cNvSpPr/>
          <p:nvPr/>
        </p:nvSpPr>
        <p:spPr>
          <a:xfrm>
            <a:off x="7786710" y="285749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7" name="Rectangle 116"/>
          <p:cNvSpPr/>
          <p:nvPr/>
        </p:nvSpPr>
        <p:spPr>
          <a:xfrm>
            <a:off x="8001024" y="285749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8" name="Rectangle 117"/>
          <p:cNvSpPr/>
          <p:nvPr/>
        </p:nvSpPr>
        <p:spPr>
          <a:xfrm>
            <a:off x="7786710" y="307181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9" name="Rectangle 118"/>
          <p:cNvSpPr/>
          <p:nvPr/>
        </p:nvSpPr>
        <p:spPr>
          <a:xfrm>
            <a:off x="8001024" y="307181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0" name="Rectangle 119"/>
          <p:cNvSpPr/>
          <p:nvPr/>
        </p:nvSpPr>
        <p:spPr>
          <a:xfrm>
            <a:off x="8215338" y="285749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1" name="Rectangle 120"/>
          <p:cNvSpPr/>
          <p:nvPr/>
        </p:nvSpPr>
        <p:spPr>
          <a:xfrm>
            <a:off x="8429652" y="285749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2" name="Rectangle 121"/>
          <p:cNvSpPr/>
          <p:nvPr/>
        </p:nvSpPr>
        <p:spPr>
          <a:xfrm>
            <a:off x="8215338" y="307181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3" name="Rectangle 122"/>
          <p:cNvSpPr/>
          <p:nvPr/>
        </p:nvSpPr>
        <p:spPr>
          <a:xfrm>
            <a:off x="8429652" y="307181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4" name="Rectangle 123"/>
          <p:cNvSpPr/>
          <p:nvPr/>
        </p:nvSpPr>
        <p:spPr>
          <a:xfrm>
            <a:off x="7786710" y="328612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5" name="Rectangle 124"/>
          <p:cNvSpPr/>
          <p:nvPr/>
        </p:nvSpPr>
        <p:spPr>
          <a:xfrm>
            <a:off x="8001024" y="328612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6" name="Rectangle 125"/>
          <p:cNvSpPr/>
          <p:nvPr/>
        </p:nvSpPr>
        <p:spPr>
          <a:xfrm>
            <a:off x="7786710" y="350043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7" name="Rectangle 126"/>
          <p:cNvSpPr/>
          <p:nvPr/>
        </p:nvSpPr>
        <p:spPr>
          <a:xfrm>
            <a:off x="8001024" y="350043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8" name="Rectangle 127"/>
          <p:cNvSpPr/>
          <p:nvPr/>
        </p:nvSpPr>
        <p:spPr>
          <a:xfrm>
            <a:off x="8215338" y="328612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9" name="Rectangle 128"/>
          <p:cNvSpPr/>
          <p:nvPr/>
        </p:nvSpPr>
        <p:spPr>
          <a:xfrm>
            <a:off x="8429652" y="328612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0" name="Rectangle 129"/>
          <p:cNvSpPr/>
          <p:nvPr/>
        </p:nvSpPr>
        <p:spPr>
          <a:xfrm>
            <a:off x="8215338" y="350043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1" name="Rectangle 130"/>
          <p:cNvSpPr/>
          <p:nvPr/>
        </p:nvSpPr>
        <p:spPr>
          <a:xfrm>
            <a:off x="8429652" y="350043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2" name="Rectangle 131"/>
          <p:cNvSpPr/>
          <p:nvPr/>
        </p:nvSpPr>
        <p:spPr>
          <a:xfrm>
            <a:off x="5214942" y="28572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3" name="Rectangle 132"/>
          <p:cNvSpPr/>
          <p:nvPr/>
        </p:nvSpPr>
        <p:spPr>
          <a:xfrm>
            <a:off x="5429256" y="28572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4" name="Rectangle 133"/>
          <p:cNvSpPr/>
          <p:nvPr/>
        </p:nvSpPr>
        <p:spPr>
          <a:xfrm>
            <a:off x="5214942" y="50004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5" name="Rectangle 134"/>
          <p:cNvSpPr/>
          <p:nvPr/>
        </p:nvSpPr>
        <p:spPr>
          <a:xfrm>
            <a:off x="5429256" y="50004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6" name="Rectangle 135"/>
          <p:cNvSpPr/>
          <p:nvPr/>
        </p:nvSpPr>
        <p:spPr>
          <a:xfrm>
            <a:off x="5643570" y="28572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7" name="Rectangle 136"/>
          <p:cNvSpPr/>
          <p:nvPr/>
        </p:nvSpPr>
        <p:spPr>
          <a:xfrm>
            <a:off x="5857884" y="28572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8" name="Rectangle 137"/>
          <p:cNvSpPr/>
          <p:nvPr/>
        </p:nvSpPr>
        <p:spPr>
          <a:xfrm>
            <a:off x="5643570" y="50004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9" name="Rectangle 138"/>
          <p:cNvSpPr/>
          <p:nvPr/>
        </p:nvSpPr>
        <p:spPr>
          <a:xfrm>
            <a:off x="5857884" y="50004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0" name="Rectangle 139"/>
          <p:cNvSpPr/>
          <p:nvPr/>
        </p:nvSpPr>
        <p:spPr>
          <a:xfrm>
            <a:off x="5214942" y="71435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1" name="Rectangle 140"/>
          <p:cNvSpPr/>
          <p:nvPr/>
        </p:nvSpPr>
        <p:spPr>
          <a:xfrm>
            <a:off x="5429256" y="71435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2" name="Rectangle 141"/>
          <p:cNvSpPr/>
          <p:nvPr/>
        </p:nvSpPr>
        <p:spPr>
          <a:xfrm>
            <a:off x="5214942" y="92867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3" name="Rectangle 142"/>
          <p:cNvSpPr/>
          <p:nvPr/>
        </p:nvSpPr>
        <p:spPr>
          <a:xfrm>
            <a:off x="5429256" y="92867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4" name="Rectangle 143"/>
          <p:cNvSpPr/>
          <p:nvPr/>
        </p:nvSpPr>
        <p:spPr>
          <a:xfrm>
            <a:off x="5643570" y="71435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5" name="Rectangle 144"/>
          <p:cNvSpPr/>
          <p:nvPr/>
        </p:nvSpPr>
        <p:spPr>
          <a:xfrm>
            <a:off x="5857884" y="71435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6" name="Rectangle 145"/>
          <p:cNvSpPr/>
          <p:nvPr/>
        </p:nvSpPr>
        <p:spPr>
          <a:xfrm>
            <a:off x="5643570" y="92867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7" name="Rectangle 146"/>
          <p:cNvSpPr/>
          <p:nvPr/>
        </p:nvSpPr>
        <p:spPr>
          <a:xfrm>
            <a:off x="5857884" y="92867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8" name="Rectangle 147"/>
          <p:cNvSpPr/>
          <p:nvPr/>
        </p:nvSpPr>
        <p:spPr>
          <a:xfrm>
            <a:off x="6072198" y="28572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9" name="Rectangle 148"/>
          <p:cNvSpPr/>
          <p:nvPr/>
        </p:nvSpPr>
        <p:spPr>
          <a:xfrm>
            <a:off x="6286512" y="28572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0" name="Rectangle 149"/>
          <p:cNvSpPr/>
          <p:nvPr/>
        </p:nvSpPr>
        <p:spPr>
          <a:xfrm>
            <a:off x="6072198" y="50004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1" name="Rectangle 150"/>
          <p:cNvSpPr/>
          <p:nvPr/>
        </p:nvSpPr>
        <p:spPr>
          <a:xfrm>
            <a:off x="6286512" y="50004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2" name="Rectangle 151"/>
          <p:cNvSpPr/>
          <p:nvPr/>
        </p:nvSpPr>
        <p:spPr>
          <a:xfrm>
            <a:off x="6500826" y="28572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3" name="Rectangle 152"/>
          <p:cNvSpPr/>
          <p:nvPr/>
        </p:nvSpPr>
        <p:spPr>
          <a:xfrm>
            <a:off x="6715140" y="28572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4" name="Rectangle 153"/>
          <p:cNvSpPr/>
          <p:nvPr/>
        </p:nvSpPr>
        <p:spPr>
          <a:xfrm>
            <a:off x="6500826" y="50004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5" name="Rectangle 154"/>
          <p:cNvSpPr/>
          <p:nvPr/>
        </p:nvSpPr>
        <p:spPr>
          <a:xfrm>
            <a:off x="6715140" y="50004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6" name="Rectangle 155"/>
          <p:cNvSpPr/>
          <p:nvPr/>
        </p:nvSpPr>
        <p:spPr>
          <a:xfrm>
            <a:off x="6072198" y="71435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7" name="Rectangle 156"/>
          <p:cNvSpPr/>
          <p:nvPr/>
        </p:nvSpPr>
        <p:spPr>
          <a:xfrm>
            <a:off x="6286512" y="71435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8" name="Rectangle 157"/>
          <p:cNvSpPr/>
          <p:nvPr/>
        </p:nvSpPr>
        <p:spPr>
          <a:xfrm>
            <a:off x="6072198" y="92867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9" name="Rectangle 158"/>
          <p:cNvSpPr/>
          <p:nvPr/>
        </p:nvSpPr>
        <p:spPr>
          <a:xfrm>
            <a:off x="6286512" y="92867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0" name="Rectangle 159"/>
          <p:cNvSpPr/>
          <p:nvPr/>
        </p:nvSpPr>
        <p:spPr>
          <a:xfrm>
            <a:off x="6500826" y="71435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1" name="Rectangle 160"/>
          <p:cNvSpPr/>
          <p:nvPr/>
        </p:nvSpPr>
        <p:spPr>
          <a:xfrm>
            <a:off x="6715140" y="71435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2" name="Rectangle 161"/>
          <p:cNvSpPr/>
          <p:nvPr/>
        </p:nvSpPr>
        <p:spPr>
          <a:xfrm>
            <a:off x="6500826" y="92867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3" name="Rectangle 162"/>
          <p:cNvSpPr/>
          <p:nvPr/>
        </p:nvSpPr>
        <p:spPr>
          <a:xfrm>
            <a:off x="6715140" y="92867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4" name="Rectangle 163"/>
          <p:cNvSpPr/>
          <p:nvPr/>
        </p:nvSpPr>
        <p:spPr>
          <a:xfrm>
            <a:off x="5214942" y="114298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5" name="Rectangle 164"/>
          <p:cNvSpPr/>
          <p:nvPr/>
        </p:nvSpPr>
        <p:spPr>
          <a:xfrm>
            <a:off x="5429256" y="114298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6" name="Rectangle 165"/>
          <p:cNvSpPr/>
          <p:nvPr/>
        </p:nvSpPr>
        <p:spPr>
          <a:xfrm>
            <a:off x="5214942" y="135729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7" name="Rectangle 166"/>
          <p:cNvSpPr/>
          <p:nvPr/>
        </p:nvSpPr>
        <p:spPr>
          <a:xfrm>
            <a:off x="5429256" y="135729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8" name="Rectangle 167"/>
          <p:cNvSpPr/>
          <p:nvPr/>
        </p:nvSpPr>
        <p:spPr>
          <a:xfrm>
            <a:off x="5643570" y="114298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9" name="Rectangle 168"/>
          <p:cNvSpPr/>
          <p:nvPr/>
        </p:nvSpPr>
        <p:spPr>
          <a:xfrm>
            <a:off x="5857884" y="114298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0" name="Rectangle 169"/>
          <p:cNvSpPr/>
          <p:nvPr/>
        </p:nvSpPr>
        <p:spPr>
          <a:xfrm>
            <a:off x="5643570" y="135729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1" name="Rectangle 170"/>
          <p:cNvSpPr/>
          <p:nvPr/>
        </p:nvSpPr>
        <p:spPr>
          <a:xfrm>
            <a:off x="5857884" y="135729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2" name="Rectangle 171"/>
          <p:cNvSpPr/>
          <p:nvPr/>
        </p:nvSpPr>
        <p:spPr>
          <a:xfrm>
            <a:off x="5214942" y="157161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3" name="Rectangle 172"/>
          <p:cNvSpPr/>
          <p:nvPr/>
        </p:nvSpPr>
        <p:spPr>
          <a:xfrm>
            <a:off x="5429256" y="157161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4" name="Rectangle 173"/>
          <p:cNvSpPr/>
          <p:nvPr/>
        </p:nvSpPr>
        <p:spPr>
          <a:xfrm>
            <a:off x="5214942" y="178592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5" name="Rectangle 174"/>
          <p:cNvSpPr/>
          <p:nvPr/>
        </p:nvSpPr>
        <p:spPr>
          <a:xfrm>
            <a:off x="5429256" y="178592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6" name="Rectangle 175"/>
          <p:cNvSpPr/>
          <p:nvPr/>
        </p:nvSpPr>
        <p:spPr>
          <a:xfrm>
            <a:off x="5643570" y="157161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7" name="Rectangle 176"/>
          <p:cNvSpPr/>
          <p:nvPr/>
        </p:nvSpPr>
        <p:spPr>
          <a:xfrm>
            <a:off x="5857884" y="157161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8" name="Rectangle 177"/>
          <p:cNvSpPr/>
          <p:nvPr/>
        </p:nvSpPr>
        <p:spPr>
          <a:xfrm>
            <a:off x="5643570" y="178592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9" name="Rectangle 178"/>
          <p:cNvSpPr/>
          <p:nvPr/>
        </p:nvSpPr>
        <p:spPr>
          <a:xfrm>
            <a:off x="5857884" y="178592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0" name="Rectangle 179"/>
          <p:cNvSpPr/>
          <p:nvPr/>
        </p:nvSpPr>
        <p:spPr>
          <a:xfrm>
            <a:off x="6072198" y="114298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1" name="Rectangle 180"/>
          <p:cNvSpPr/>
          <p:nvPr/>
        </p:nvSpPr>
        <p:spPr>
          <a:xfrm>
            <a:off x="6286512" y="114298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2" name="Rectangle 181"/>
          <p:cNvSpPr/>
          <p:nvPr/>
        </p:nvSpPr>
        <p:spPr>
          <a:xfrm>
            <a:off x="6072198" y="135729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3" name="Rectangle 182"/>
          <p:cNvSpPr/>
          <p:nvPr/>
        </p:nvSpPr>
        <p:spPr>
          <a:xfrm>
            <a:off x="6286512" y="135729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4" name="Rectangle 183"/>
          <p:cNvSpPr/>
          <p:nvPr/>
        </p:nvSpPr>
        <p:spPr>
          <a:xfrm>
            <a:off x="6500826" y="114298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5" name="Rectangle 184"/>
          <p:cNvSpPr/>
          <p:nvPr/>
        </p:nvSpPr>
        <p:spPr>
          <a:xfrm>
            <a:off x="6715140" y="114298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6" name="Rectangle 185"/>
          <p:cNvSpPr/>
          <p:nvPr/>
        </p:nvSpPr>
        <p:spPr>
          <a:xfrm>
            <a:off x="6500826" y="135729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7" name="Rectangle 186"/>
          <p:cNvSpPr/>
          <p:nvPr/>
        </p:nvSpPr>
        <p:spPr>
          <a:xfrm>
            <a:off x="6715140" y="135729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8" name="Rectangle 187"/>
          <p:cNvSpPr/>
          <p:nvPr/>
        </p:nvSpPr>
        <p:spPr>
          <a:xfrm>
            <a:off x="6072198" y="157161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9" name="Rectangle 188"/>
          <p:cNvSpPr/>
          <p:nvPr/>
        </p:nvSpPr>
        <p:spPr>
          <a:xfrm>
            <a:off x="6286512" y="157161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0" name="Rectangle 189"/>
          <p:cNvSpPr/>
          <p:nvPr/>
        </p:nvSpPr>
        <p:spPr>
          <a:xfrm>
            <a:off x="6072198" y="178592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1" name="Rectangle 190"/>
          <p:cNvSpPr/>
          <p:nvPr/>
        </p:nvSpPr>
        <p:spPr>
          <a:xfrm>
            <a:off x="6286512" y="178592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2" name="Rectangle 191"/>
          <p:cNvSpPr/>
          <p:nvPr/>
        </p:nvSpPr>
        <p:spPr>
          <a:xfrm>
            <a:off x="6500826" y="157161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3" name="Rectangle 192"/>
          <p:cNvSpPr/>
          <p:nvPr/>
        </p:nvSpPr>
        <p:spPr>
          <a:xfrm>
            <a:off x="6715140" y="157161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4" name="Rectangle 193"/>
          <p:cNvSpPr/>
          <p:nvPr/>
        </p:nvSpPr>
        <p:spPr>
          <a:xfrm>
            <a:off x="6500826" y="178592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5" name="Rectangle 194"/>
          <p:cNvSpPr/>
          <p:nvPr/>
        </p:nvSpPr>
        <p:spPr>
          <a:xfrm>
            <a:off x="6715140" y="178592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6" name="Rectangle 195"/>
          <p:cNvSpPr/>
          <p:nvPr/>
        </p:nvSpPr>
        <p:spPr>
          <a:xfrm>
            <a:off x="5214942" y="200024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7" name="Rectangle 196"/>
          <p:cNvSpPr/>
          <p:nvPr/>
        </p:nvSpPr>
        <p:spPr>
          <a:xfrm>
            <a:off x="5429256" y="200024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8" name="Rectangle 197"/>
          <p:cNvSpPr/>
          <p:nvPr/>
        </p:nvSpPr>
        <p:spPr>
          <a:xfrm>
            <a:off x="5214942" y="221455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9" name="Rectangle 198"/>
          <p:cNvSpPr/>
          <p:nvPr/>
        </p:nvSpPr>
        <p:spPr>
          <a:xfrm>
            <a:off x="5429256" y="221455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0" name="Rectangle 199"/>
          <p:cNvSpPr/>
          <p:nvPr/>
        </p:nvSpPr>
        <p:spPr>
          <a:xfrm>
            <a:off x="5643570" y="200024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1" name="Rectangle 200"/>
          <p:cNvSpPr/>
          <p:nvPr/>
        </p:nvSpPr>
        <p:spPr>
          <a:xfrm>
            <a:off x="5857884" y="200024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2" name="Rectangle 201"/>
          <p:cNvSpPr/>
          <p:nvPr/>
        </p:nvSpPr>
        <p:spPr>
          <a:xfrm>
            <a:off x="5643570" y="221455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3" name="Rectangle 202"/>
          <p:cNvSpPr/>
          <p:nvPr/>
        </p:nvSpPr>
        <p:spPr>
          <a:xfrm>
            <a:off x="5857884" y="221455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4" name="Rectangle 203"/>
          <p:cNvSpPr/>
          <p:nvPr/>
        </p:nvSpPr>
        <p:spPr>
          <a:xfrm>
            <a:off x="5214942" y="242886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5" name="Rectangle 204"/>
          <p:cNvSpPr/>
          <p:nvPr/>
        </p:nvSpPr>
        <p:spPr>
          <a:xfrm>
            <a:off x="5429256" y="242886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6" name="Rectangle 205"/>
          <p:cNvSpPr/>
          <p:nvPr/>
        </p:nvSpPr>
        <p:spPr>
          <a:xfrm>
            <a:off x="5214942" y="264318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7" name="Rectangle 206"/>
          <p:cNvSpPr/>
          <p:nvPr/>
        </p:nvSpPr>
        <p:spPr>
          <a:xfrm>
            <a:off x="5429256" y="264318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8" name="Rectangle 207"/>
          <p:cNvSpPr/>
          <p:nvPr/>
        </p:nvSpPr>
        <p:spPr>
          <a:xfrm>
            <a:off x="5643570" y="242886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9" name="Rectangle 208"/>
          <p:cNvSpPr/>
          <p:nvPr/>
        </p:nvSpPr>
        <p:spPr>
          <a:xfrm>
            <a:off x="5857884" y="242886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0" name="Rectangle 209"/>
          <p:cNvSpPr/>
          <p:nvPr/>
        </p:nvSpPr>
        <p:spPr>
          <a:xfrm>
            <a:off x="5643570" y="264318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1" name="Rectangle 210"/>
          <p:cNvSpPr/>
          <p:nvPr/>
        </p:nvSpPr>
        <p:spPr>
          <a:xfrm>
            <a:off x="5857884" y="264318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2" name="Rectangle 211"/>
          <p:cNvSpPr/>
          <p:nvPr/>
        </p:nvSpPr>
        <p:spPr>
          <a:xfrm>
            <a:off x="6072198" y="200024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3" name="Rectangle 212"/>
          <p:cNvSpPr/>
          <p:nvPr/>
        </p:nvSpPr>
        <p:spPr>
          <a:xfrm>
            <a:off x="6286512" y="200024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4" name="Rectangle 213"/>
          <p:cNvSpPr/>
          <p:nvPr/>
        </p:nvSpPr>
        <p:spPr>
          <a:xfrm>
            <a:off x="6072198" y="221455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5" name="Rectangle 214"/>
          <p:cNvSpPr/>
          <p:nvPr/>
        </p:nvSpPr>
        <p:spPr>
          <a:xfrm>
            <a:off x="6286512" y="221455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6" name="Rectangle 215"/>
          <p:cNvSpPr/>
          <p:nvPr/>
        </p:nvSpPr>
        <p:spPr>
          <a:xfrm>
            <a:off x="6500826" y="200024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7" name="Rectangle 216"/>
          <p:cNvSpPr/>
          <p:nvPr/>
        </p:nvSpPr>
        <p:spPr>
          <a:xfrm>
            <a:off x="6715140" y="200024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8" name="Rectangle 217"/>
          <p:cNvSpPr/>
          <p:nvPr/>
        </p:nvSpPr>
        <p:spPr>
          <a:xfrm>
            <a:off x="6500826" y="221455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9" name="Rectangle 218"/>
          <p:cNvSpPr/>
          <p:nvPr/>
        </p:nvSpPr>
        <p:spPr>
          <a:xfrm>
            <a:off x="6715140" y="221455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0" name="Rectangle 219"/>
          <p:cNvSpPr/>
          <p:nvPr/>
        </p:nvSpPr>
        <p:spPr>
          <a:xfrm>
            <a:off x="6072198" y="242886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1" name="Rectangle 220"/>
          <p:cNvSpPr/>
          <p:nvPr/>
        </p:nvSpPr>
        <p:spPr>
          <a:xfrm>
            <a:off x="6286512" y="242886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2" name="Rectangle 221"/>
          <p:cNvSpPr/>
          <p:nvPr/>
        </p:nvSpPr>
        <p:spPr>
          <a:xfrm>
            <a:off x="6072198" y="264318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3" name="Rectangle 222"/>
          <p:cNvSpPr/>
          <p:nvPr/>
        </p:nvSpPr>
        <p:spPr>
          <a:xfrm>
            <a:off x="6286512" y="264318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4" name="Rectangle 223"/>
          <p:cNvSpPr/>
          <p:nvPr/>
        </p:nvSpPr>
        <p:spPr>
          <a:xfrm>
            <a:off x="6500826" y="242886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5" name="Rectangle 224"/>
          <p:cNvSpPr/>
          <p:nvPr/>
        </p:nvSpPr>
        <p:spPr>
          <a:xfrm>
            <a:off x="6715140" y="242886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6" name="Rectangle 225"/>
          <p:cNvSpPr/>
          <p:nvPr/>
        </p:nvSpPr>
        <p:spPr>
          <a:xfrm>
            <a:off x="6500826" y="264318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7" name="Rectangle 226"/>
          <p:cNvSpPr/>
          <p:nvPr/>
        </p:nvSpPr>
        <p:spPr>
          <a:xfrm>
            <a:off x="6715140" y="264318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8" name="Rectangle 227"/>
          <p:cNvSpPr/>
          <p:nvPr/>
        </p:nvSpPr>
        <p:spPr>
          <a:xfrm>
            <a:off x="5214942" y="285749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9" name="Rectangle 228"/>
          <p:cNvSpPr/>
          <p:nvPr/>
        </p:nvSpPr>
        <p:spPr>
          <a:xfrm>
            <a:off x="5429256" y="285749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0" name="Rectangle 229"/>
          <p:cNvSpPr/>
          <p:nvPr/>
        </p:nvSpPr>
        <p:spPr>
          <a:xfrm>
            <a:off x="5214942" y="307181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1" name="Rectangle 230"/>
          <p:cNvSpPr/>
          <p:nvPr/>
        </p:nvSpPr>
        <p:spPr>
          <a:xfrm>
            <a:off x="5429256" y="307181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2" name="Rectangle 231"/>
          <p:cNvSpPr/>
          <p:nvPr/>
        </p:nvSpPr>
        <p:spPr>
          <a:xfrm>
            <a:off x="5643570" y="285749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3" name="Rectangle 232"/>
          <p:cNvSpPr/>
          <p:nvPr/>
        </p:nvSpPr>
        <p:spPr>
          <a:xfrm>
            <a:off x="5857884" y="285749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4" name="Rectangle 233"/>
          <p:cNvSpPr/>
          <p:nvPr/>
        </p:nvSpPr>
        <p:spPr>
          <a:xfrm>
            <a:off x="5643570" y="307181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5" name="Rectangle 234"/>
          <p:cNvSpPr/>
          <p:nvPr/>
        </p:nvSpPr>
        <p:spPr>
          <a:xfrm>
            <a:off x="5857884" y="307181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6" name="Rectangle 235"/>
          <p:cNvSpPr/>
          <p:nvPr/>
        </p:nvSpPr>
        <p:spPr>
          <a:xfrm>
            <a:off x="5214942" y="328612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7" name="Rectangle 236"/>
          <p:cNvSpPr/>
          <p:nvPr/>
        </p:nvSpPr>
        <p:spPr>
          <a:xfrm>
            <a:off x="5429256" y="328612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8" name="Rectangle 237"/>
          <p:cNvSpPr/>
          <p:nvPr/>
        </p:nvSpPr>
        <p:spPr>
          <a:xfrm>
            <a:off x="5214942" y="350043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9" name="Rectangle 238"/>
          <p:cNvSpPr/>
          <p:nvPr/>
        </p:nvSpPr>
        <p:spPr>
          <a:xfrm>
            <a:off x="5429256" y="350043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0" name="Rectangle 239"/>
          <p:cNvSpPr/>
          <p:nvPr/>
        </p:nvSpPr>
        <p:spPr>
          <a:xfrm>
            <a:off x="5643570" y="328612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1" name="Rectangle 240"/>
          <p:cNvSpPr/>
          <p:nvPr/>
        </p:nvSpPr>
        <p:spPr>
          <a:xfrm>
            <a:off x="5857884" y="328612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2" name="Rectangle 241"/>
          <p:cNvSpPr/>
          <p:nvPr/>
        </p:nvSpPr>
        <p:spPr>
          <a:xfrm>
            <a:off x="5643570" y="350043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3" name="Rectangle 242"/>
          <p:cNvSpPr/>
          <p:nvPr/>
        </p:nvSpPr>
        <p:spPr>
          <a:xfrm>
            <a:off x="5857884" y="350043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4" name="Rectangle 243"/>
          <p:cNvSpPr/>
          <p:nvPr/>
        </p:nvSpPr>
        <p:spPr>
          <a:xfrm>
            <a:off x="6072198" y="285749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5" name="Rectangle 244"/>
          <p:cNvSpPr/>
          <p:nvPr/>
        </p:nvSpPr>
        <p:spPr>
          <a:xfrm>
            <a:off x="6286512" y="285749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6" name="Rectangle 245"/>
          <p:cNvSpPr/>
          <p:nvPr/>
        </p:nvSpPr>
        <p:spPr>
          <a:xfrm>
            <a:off x="6072198" y="307181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7" name="Rectangle 246"/>
          <p:cNvSpPr/>
          <p:nvPr/>
        </p:nvSpPr>
        <p:spPr>
          <a:xfrm>
            <a:off x="6286512" y="307181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8" name="Rectangle 247"/>
          <p:cNvSpPr/>
          <p:nvPr/>
        </p:nvSpPr>
        <p:spPr>
          <a:xfrm>
            <a:off x="6500826" y="285749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9" name="Rectangle 248"/>
          <p:cNvSpPr/>
          <p:nvPr/>
        </p:nvSpPr>
        <p:spPr>
          <a:xfrm>
            <a:off x="6715140" y="285749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0" name="Rectangle 249"/>
          <p:cNvSpPr/>
          <p:nvPr/>
        </p:nvSpPr>
        <p:spPr>
          <a:xfrm>
            <a:off x="6500826" y="307181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1" name="Rectangle 250"/>
          <p:cNvSpPr/>
          <p:nvPr/>
        </p:nvSpPr>
        <p:spPr>
          <a:xfrm>
            <a:off x="6715140" y="307181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2" name="Rectangle 251"/>
          <p:cNvSpPr/>
          <p:nvPr/>
        </p:nvSpPr>
        <p:spPr>
          <a:xfrm>
            <a:off x="6072198" y="328612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3" name="Rectangle 252"/>
          <p:cNvSpPr/>
          <p:nvPr/>
        </p:nvSpPr>
        <p:spPr>
          <a:xfrm>
            <a:off x="6286512" y="328612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4" name="Rectangle 253"/>
          <p:cNvSpPr/>
          <p:nvPr/>
        </p:nvSpPr>
        <p:spPr>
          <a:xfrm>
            <a:off x="6072198" y="350043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5" name="Rectangle 254"/>
          <p:cNvSpPr/>
          <p:nvPr/>
        </p:nvSpPr>
        <p:spPr>
          <a:xfrm>
            <a:off x="6286512" y="350043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6" name="Rectangle 255"/>
          <p:cNvSpPr/>
          <p:nvPr/>
        </p:nvSpPr>
        <p:spPr>
          <a:xfrm>
            <a:off x="6500826" y="328612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7" name="Rectangle 256"/>
          <p:cNvSpPr/>
          <p:nvPr/>
        </p:nvSpPr>
        <p:spPr>
          <a:xfrm>
            <a:off x="6715140" y="328612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8" name="Rectangle 257"/>
          <p:cNvSpPr/>
          <p:nvPr/>
        </p:nvSpPr>
        <p:spPr>
          <a:xfrm>
            <a:off x="6500826" y="350043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9" name="Rectangle 258"/>
          <p:cNvSpPr/>
          <p:nvPr/>
        </p:nvSpPr>
        <p:spPr>
          <a:xfrm>
            <a:off x="6715140" y="350043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64" name="Straight Connector 263"/>
          <p:cNvCxnSpPr>
            <a:stCxn id="186" idx="0"/>
            <a:endCxn id="186" idx="0"/>
          </p:cNvCxnSpPr>
          <p:nvPr/>
        </p:nvCxnSpPr>
        <p:spPr>
          <a:xfrm rot="5400000" flipH="1" flipV="1">
            <a:off x="6607983" y="1357298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6" name="Rectangle 265"/>
          <p:cNvSpPr/>
          <p:nvPr/>
        </p:nvSpPr>
        <p:spPr>
          <a:xfrm>
            <a:off x="5857884" y="1142984"/>
            <a:ext cx="1928826" cy="1500198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8" name="TextBox 267"/>
          <p:cNvSpPr txBox="1"/>
          <p:nvPr/>
        </p:nvSpPr>
        <p:spPr>
          <a:xfrm>
            <a:off x="1214414" y="142852"/>
            <a:ext cx="20683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i="1" dirty="0" smtClean="0"/>
              <a:t>Рассмотрим ромб.</a:t>
            </a:r>
          </a:p>
        </p:txBody>
      </p:sp>
      <p:sp>
        <p:nvSpPr>
          <p:cNvPr id="274" name="Rectangle 273"/>
          <p:cNvSpPr/>
          <p:nvPr/>
        </p:nvSpPr>
        <p:spPr>
          <a:xfrm>
            <a:off x="5857884" y="1142984"/>
            <a:ext cx="214314" cy="214314"/>
          </a:xfrm>
          <a:prstGeom prst="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5" name="Rectangle 274"/>
          <p:cNvSpPr/>
          <p:nvPr/>
        </p:nvSpPr>
        <p:spPr>
          <a:xfrm>
            <a:off x="6072198" y="1142984"/>
            <a:ext cx="214314" cy="214314"/>
          </a:xfrm>
          <a:prstGeom prst="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6" name="Rectangle 275"/>
          <p:cNvSpPr/>
          <p:nvPr/>
        </p:nvSpPr>
        <p:spPr>
          <a:xfrm>
            <a:off x="7572396" y="2428868"/>
            <a:ext cx="214314" cy="214314"/>
          </a:xfrm>
          <a:prstGeom prst="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7" name="Rectangle 276"/>
          <p:cNvSpPr/>
          <p:nvPr/>
        </p:nvSpPr>
        <p:spPr>
          <a:xfrm>
            <a:off x="7358082" y="2428868"/>
            <a:ext cx="214314" cy="214314"/>
          </a:xfrm>
          <a:prstGeom prst="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79" name="Straight Connector 278"/>
          <p:cNvCxnSpPr/>
          <p:nvPr/>
        </p:nvCxnSpPr>
        <p:spPr>
          <a:xfrm rot="5400000" flipH="1" flipV="1">
            <a:off x="5429256" y="1785926"/>
            <a:ext cx="1285884" cy="42862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81" name="Straight Connector 280"/>
          <p:cNvCxnSpPr/>
          <p:nvPr/>
        </p:nvCxnSpPr>
        <p:spPr>
          <a:xfrm flipV="1">
            <a:off x="6286512" y="1142984"/>
            <a:ext cx="1500197" cy="21431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85" name="Straight Connector 284"/>
          <p:cNvCxnSpPr/>
          <p:nvPr/>
        </p:nvCxnSpPr>
        <p:spPr>
          <a:xfrm rot="5400000">
            <a:off x="6929454" y="1571612"/>
            <a:ext cx="1285884" cy="42862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88" name="Straight Connector 287"/>
          <p:cNvCxnSpPr/>
          <p:nvPr/>
        </p:nvCxnSpPr>
        <p:spPr>
          <a:xfrm flipV="1">
            <a:off x="5857884" y="2428868"/>
            <a:ext cx="1500198" cy="21431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89" name="TextBox 288"/>
          <p:cNvSpPr txBox="1"/>
          <p:nvPr/>
        </p:nvSpPr>
        <p:spPr>
          <a:xfrm>
            <a:off x="1214414" y="642918"/>
            <a:ext cx="372249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i="1" dirty="0" smtClean="0"/>
              <a:t>Выделим отдельно клетки в углах </a:t>
            </a:r>
          </a:p>
          <a:p>
            <a:r>
              <a:rPr lang="ru-RU" i="1" dirty="0" smtClean="0"/>
              <a:t>так ,чтобы получилось 4</a:t>
            </a:r>
          </a:p>
          <a:p>
            <a:r>
              <a:rPr lang="ru-RU" i="1" dirty="0" smtClean="0"/>
              <a:t> прямоугольных треугольника.</a:t>
            </a:r>
          </a:p>
        </p:txBody>
      </p:sp>
      <p:sp>
        <p:nvSpPr>
          <p:cNvPr id="291" name="TextBox 290"/>
          <p:cNvSpPr txBox="1"/>
          <p:nvPr/>
        </p:nvSpPr>
        <p:spPr>
          <a:xfrm>
            <a:off x="7000892" y="2357430"/>
            <a:ext cx="33695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S</a:t>
            </a:r>
            <a:r>
              <a:rPr lang="en-US" sz="900" dirty="0" smtClean="0"/>
              <a:t>1</a:t>
            </a:r>
            <a:endParaRPr lang="ru-RU" sz="1600" dirty="0"/>
          </a:p>
        </p:txBody>
      </p:sp>
      <p:sp>
        <p:nvSpPr>
          <p:cNvPr id="292" name="Rectangle 291"/>
          <p:cNvSpPr/>
          <p:nvPr/>
        </p:nvSpPr>
        <p:spPr>
          <a:xfrm>
            <a:off x="7429520" y="2071678"/>
            <a:ext cx="35458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S</a:t>
            </a:r>
            <a:r>
              <a:rPr lang="en-US" sz="1000" dirty="0"/>
              <a:t>2</a:t>
            </a:r>
            <a:endParaRPr lang="ru-RU" dirty="0"/>
          </a:p>
        </p:txBody>
      </p:sp>
      <p:sp>
        <p:nvSpPr>
          <p:cNvPr id="293" name="Rectangle 292"/>
          <p:cNvSpPr/>
          <p:nvPr/>
        </p:nvSpPr>
        <p:spPr>
          <a:xfrm>
            <a:off x="5786446" y="1643050"/>
            <a:ext cx="35458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S</a:t>
            </a:r>
            <a:r>
              <a:rPr lang="en-US" sz="1000" dirty="0"/>
              <a:t>3</a:t>
            </a:r>
            <a:endParaRPr lang="ru-RU" dirty="0"/>
          </a:p>
        </p:txBody>
      </p:sp>
      <p:sp>
        <p:nvSpPr>
          <p:cNvPr id="294" name="Rectangle 293"/>
          <p:cNvSpPr/>
          <p:nvPr/>
        </p:nvSpPr>
        <p:spPr>
          <a:xfrm>
            <a:off x="6215074" y="1071546"/>
            <a:ext cx="35458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S</a:t>
            </a:r>
            <a:r>
              <a:rPr lang="en-US" sz="1000" dirty="0"/>
              <a:t>4</a:t>
            </a:r>
            <a:endParaRPr lang="ru-RU" dirty="0"/>
          </a:p>
        </p:txBody>
      </p:sp>
      <p:sp>
        <p:nvSpPr>
          <p:cNvPr id="295" name="Rectangle 294"/>
          <p:cNvSpPr/>
          <p:nvPr/>
        </p:nvSpPr>
        <p:spPr>
          <a:xfrm>
            <a:off x="6643702" y="1714488"/>
            <a:ext cx="35458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S</a:t>
            </a:r>
            <a:r>
              <a:rPr lang="en-US" sz="1000" dirty="0"/>
              <a:t>5</a:t>
            </a:r>
            <a:endParaRPr lang="ru-RU" dirty="0"/>
          </a:p>
        </p:txBody>
      </p:sp>
      <p:sp>
        <p:nvSpPr>
          <p:cNvPr id="296" name="Rectangle 295"/>
          <p:cNvSpPr/>
          <p:nvPr/>
        </p:nvSpPr>
        <p:spPr>
          <a:xfrm>
            <a:off x="5857884" y="1142984"/>
            <a:ext cx="25519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/>
              <a:t>S</a:t>
            </a:r>
            <a:endParaRPr lang="ru-RU" sz="1200" dirty="0"/>
          </a:p>
        </p:txBody>
      </p:sp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8433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428728" y="2500306"/>
            <a:ext cx="2667000" cy="238125"/>
          </a:xfrm>
          <a:prstGeom prst="rect">
            <a:avLst/>
          </a:prstGeom>
          <a:noFill/>
        </p:spPr>
      </p:pic>
      <p:sp>
        <p:nvSpPr>
          <p:cNvPr id="18435" name="Rectangle 3"/>
          <p:cNvSpPr>
            <a:spLocks noChangeArrowheads="1"/>
          </p:cNvSpPr>
          <p:nvPr/>
        </p:nvSpPr>
        <p:spPr bwMode="auto">
          <a:xfrm>
            <a:off x="0" y="6953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0" name="TextBox 299"/>
          <p:cNvSpPr txBox="1"/>
          <p:nvPr/>
        </p:nvSpPr>
        <p:spPr>
          <a:xfrm>
            <a:off x="1214414" y="2786058"/>
            <a:ext cx="36517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i="1" dirty="0" smtClean="0"/>
              <a:t>,где </a:t>
            </a:r>
            <a:r>
              <a:rPr lang="en-US" i="1" dirty="0" smtClean="0"/>
              <a:t>n – </a:t>
            </a:r>
            <a:r>
              <a:rPr lang="ru-RU" i="1" dirty="0" smtClean="0"/>
              <a:t>кол-во выделенных клеток</a:t>
            </a:r>
            <a:endParaRPr lang="ru-RU" i="1" dirty="0"/>
          </a:p>
        </p:txBody>
      </p:sp>
      <p:sp>
        <p:nvSpPr>
          <p:cNvPr id="18437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8438" name="Rectangle 6"/>
          <p:cNvSpPr>
            <a:spLocks noChangeArrowheads="1"/>
          </p:cNvSpPr>
          <p:nvPr/>
        </p:nvSpPr>
        <p:spPr bwMode="auto">
          <a:xfrm>
            <a:off x="0" y="6953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4" name="TextBox 303"/>
          <p:cNvSpPr txBox="1"/>
          <p:nvPr/>
        </p:nvSpPr>
        <p:spPr>
          <a:xfrm>
            <a:off x="6643702" y="2500306"/>
            <a:ext cx="2824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</a:t>
            </a:r>
            <a:endParaRPr lang="ru-RU" dirty="0"/>
          </a:p>
        </p:txBody>
      </p:sp>
      <p:sp>
        <p:nvSpPr>
          <p:cNvPr id="305" name="TextBox 304"/>
          <p:cNvSpPr txBox="1"/>
          <p:nvPr/>
        </p:nvSpPr>
        <p:spPr>
          <a:xfrm>
            <a:off x="7715272" y="1643050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endParaRPr lang="ru-RU" dirty="0"/>
          </a:p>
        </p:txBody>
      </p:sp>
      <p:sp>
        <p:nvSpPr>
          <p:cNvPr id="306" name="TextBox 305"/>
          <p:cNvSpPr txBox="1"/>
          <p:nvPr/>
        </p:nvSpPr>
        <p:spPr>
          <a:xfrm>
            <a:off x="1285852" y="1571612"/>
            <a:ext cx="389972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i="1" dirty="0" smtClean="0"/>
              <a:t>Таким образом, можно рассмотреть</a:t>
            </a:r>
          </a:p>
          <a:p>
            <a:r>
              <a:rPr lang="ru-RU" i="1" dirty="0" smtClean="0"/>
              <a:t> площадь данного ромба,</a:t>
            </a:r>
          </a:p>
          <a:p>
            <a:r>
              <a:rPr lang="ru-RU" i="1" dirty="0" smtClean="0"/>
              <a:t>как разность площадей.</a:t>
            </a:r>
            <a:endParaRPr lang="ru-RU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2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184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0" dur="500"/>
                                        <p:tgtEl>
                                          <p:spTgt spid="3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3" dur="500"/>
                                        <p:tgtEl>
                                          <p:spTgt spid="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6" dur="500"/>
                                        <p:tgtEl>
                                          <p:spTgt spid="2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9" dur="500"/>
                                        <p:tgtEl>
                                          <p:spTgt spid="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2" dur="500"/>
                                        <p:tgtEl>
                                          <p:spTgt spid="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5" dur="500"/>
                                        <p:tgtEl>
                                          <p:spTgt spid="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1" dur="500"/>
                                        <p:tgtEl>
                                          <p:spTgt spid="3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4" dur="500"/>
                                        <p:tgtEl>
                                          <p:spTgt spid="3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8" grpId="0"/>
      <p:bldP spid="274" grpId="0" animBg="1"/>
      <p:bldP spid="275" grpId="0" animBg="1"/>
      <p:bldP spid="276" grpId="0" animBg="1"/>
      <p:bldP spid="277" grpId="0" animBg="1"/>
      <p:bldP spid="289" grpId="0"/>
      <p:bldP spid="291" grpId="0"/>
      <p:bldP spid="292" grpId="0"/>
      <p:bldP spid="293" grpId="0"/>
      <p:bldP spid="294" grpId="0"/>
      <p:bldP spid="295" grpId="0"/>
      <p:bldP spid="296" grpId="0"/>
      <p:bldP spid="300" grpId="0"/>
      <p:bldP spid="304" grpId="0"/>
      <p:bldP spid="305" grpId="0"/>
      <p:bldP spid="30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715008" y="342897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Rectangle 4"/>
          <p:cNvSpPr/>
          <p:nvPr/>
        </p:nvSpPr>
        <p:spPr>
          <a:xfrm>
            <a:off x="5929322" y="342897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Rectangle 5"/>
          <p:cNvSpPr/>
          <p:nvPr/>
        </p:nvSpPr>
        <p:spPr>
          <a:xfrm>
            <a:off x="5715008" y="364329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Rectangle 6"/>
          <p:cNvSpPr/>
          <p:nvPr/>
        </p:nvSpPr>
        <p:spPr>
          <a:xfrm>
            <a:off x="5929322" y="364329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Rectangle 7"/>
          <p:cNvSpPr/>
          <p:nvPr/>
        </p:nvSpPr>
        <p:spPr>
          <a:xfrm>
            <a:off x="6143636" y="342897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Rectangle 8"/>
          <p:cNvSpPr/>
          <p:nvPr/>
        </p:nvSpPr>
        <p:spPr>
          <a:xfrm>
            <a:off x="6357950" y="342897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Rectangle 9"/>
          <p:cNvSpPr/>
          <p:nvPr/>
        </p:nvSpPr>
        <p:spPr>
          <a:xfrm>
            <a:off x="6143636" y="364329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Rectangle 10"/>
          <p:cNvSpPr/>
          <p:nvPr/>
        </p:nvSpPr>
        <p:spPr>
          <a:xfrm>
            <a:off x="6357950" y="364329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Rectangle 11"/>
          <p:cNvSpPr/>
          <p:nvPr/>
        </p:nvSpPr>
        <p:spPr>
          <a:xfrm>
            <a:off x="5715008" y="385760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Rectangle 12"/>
          <p:cNvSpPr/>
          <p:nvPr/>
        </p:nvSpPr>
        <p:spPr>
          <a:xfrm>
            <a:off x="5929322" y="385760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Rectangle 13"/>
          <p:cNvSpPr/>
          <p:nvPr/>
        </p:nvSpPr>
        <p:spPr>
          <a:xfrm>
            <a:off x="5715008" y="407191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Rectangle 14"/>
          <p:cNvSpPr/>
          <p:nvPr/>
        </p:nvSpPr>
        <p:spPr>
          <a:xfrm>
            <a:off x="5929322" y="407191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Rectangle 15"/>
          <p:cNvSpPr/>
          <p:nvPr/>
        </p:nvSpPr>
        <p:spPr>
          <a:xfrm>
            <a:off x="6143636" y="385760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Rectangle 16"/>
          <p:cNvSpPr/>
          <p:nvPr/>
        </p:nvSpPr>
        <p:spPr>
          <a:xfrm>
            <a:off x="6357950" y="385760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Rectangle 17"/>
          <p:cNvSpPr/>
          <p:nvPr/>
        </p:nvSpPr>
        <p:spPr>
          <a:xfrm>
            <a:off x="6143636" y="407191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Rectangle 18"/>
          <p:cNvSpPr/>
          <p:nvPr/>
        </p:nvSpPr>
        <p:spPr>
          <a:xfrm>
            <a:off x="6357950" y="407191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Rectangle 19"/>
          <p:cNvSpPr/>
          <p:nvPr/>
        </p:nvSpPr>
        <p:spPr>
          <a:xfrm>
            <a:off x="6572264" y="342897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Rectangle 20"/>
          <p:cNvSpPr/>
          <p:nvPr/>
        </p:nvSpPr>
        <p:spPr>
          <a:xfrm>
            <a:off x="6786578" y="342897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Rectangle 21"/>
          <p:cNvSpPr/>
          <p:nvPr/>
        </p:nvSpPr>
        <p:spPr>
          <a:xfrm>
            <a:off x="6572264" y="364329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Rectangle 22"/>
          <p:cNvSpPr/>
          <p:nvPr/>
        </p:nvSpPr>
        <p:spPr>
          <a:xfrm>
            <a:off x="6786578" y="364329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Rectangle 23"/>
          <p:cNvSpPr/>
          <p:nvPr/>
        </p:nvSpPr>
        <p:spPr>
          <a:xfrm>
            <a:off x="7000892" y="342897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Rectangle 24"/>
          <p:cNvSpPr/>
          <p:nvPr/>
        </p:nvSpPr>
        <p:spPr>
          <a:xfrm>
            <a:off x="7215206" y="342897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Rectangle 25"/>
          <p:cNvSpPr/>
          <p:nvPr/>
        </p:nvSpPr>
        <p:spPr>
          <a:xfrm>
            <a:off x="7000892" y="364329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Rectangle 26"/>
          <p:cNvSpPr/>
          <p:nvPr/>
        </p:nvSpPr>
        <p:spPr>
          <a:xfrm>
            <a:off x="7215206" y="364329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Rectangle 27"/>
          <p:cNvSpPr/>
          <p:nvPr/>
        </p:nvSpPr>
        <p:spPr>
          <a:xfrm>
            <a:off x="6572264" y="385760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Rectangle 28"/>
          <p:cNvSpPr/>
          <p:nvPr/>
        </p:nvSpPr>
        <p:spPr>
          <a:xfrm>
            <a:off x="6786578" y="385760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Rectangle 29"/>
          <p:cNvSpPr/>
          <p:nvPr/>
        </p:nvSpPr>
        <p:spPr>
          <a:xfrm>
            <a:off x="6572264" y="407191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Rectangle 30"/>
          <p:cNvSpPr/>
          <p:nvPr/>
        </p:nvSpPr>
        <p:spPr>
          <a:xfrm>
            <a:off x="6786578" y="407191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Rectangle 31"/>
          <p:cNvSpPr/>
          <p:nvPr/>
        </p:nvSpPr>
        <p:spPr>
          <a:xfrm>
            <a:off x="7000892" y="385760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Rectangle 32"/>
          <p:cNvSpPr/>
          <p:nvPr/>
        </p:nvSpPr>
        <p:spPr>
          <a:xfrm>
            <a:off x="7215206" y="385760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Rectangle 33"/>
          <p:cNvSpPr/>
          <p:nvPr/>
        </p:nvSpPr>
        <p:spPr>
          <a:xfrm>
            <a:off x="7000892" y="407191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Rectangle 34"/>
          <p:cNvSpPr/>
          <p:nvPr/>
        </p:nvSpPr>
        <p:spPr>
          <a:xfrm>
            <a:off x="7215206" y="407191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Rectangle 35"/>
          <p:cNvSpPr/>
          <p:nvPr/>
        </p:nvSpPr>
        <p:spPr>
          <a:xfrm>
            <a:off x="5715008" y="428623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Rectangle 36"/>
          <p:cNvSpPr/>
          <p:nvPr/>
        </p:nvSpPr>
        <p:spPr>
          <a:xfrm>
            <a:off x="5929322" y="428623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Rectangle 37"/>
          <p:cNvSpPr/>
          <p:nvPr/>
        </p:nvSpPr>
        <p:spPr>
          <a:xfrm>
            <a:off x="5715008" y="450054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Rectangle 38"/>
          <p:cNvSpPr/>
          <p:nvPr/>
        </p:nvSpPr>
        <p:spPr>
          <a:xfrm>
            <a:off x="5929322" y="450054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Rectangle 39"/>
          <p:cNvSpPr/>
          <p:nvPr/>
        </p:nvSpPr>
        <p:spPr>
          <a:xfrm>
            <a:off x="6143636" y="428623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Rectangle 40"/>
          <p:cNvSpPr/>
          <p:nvPr/>
        </p:nvSpPr>
        <p:spPr>
          <a:xfrm>
            <a:off x="6357950" y="428623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2" name="Rectangle 41"/>
          <p:cNvSpPr/>
          <p:nvPr/>
        </p:nvSpPr>
        <p:spPr>
          <a:xfrm>
            <a:off x="6143636" y="450054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3" name="Rectangle 42"/>
          <p:cNvSpPr/>
          <p:nvPr/>
        </p:nvSpPr>
        <p:spPr>
          <a:xfrm>
            <a:off x="6357950" y="450054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" name="Rectangle 43"/>
          <p:cNvSpPr/>
          <p:nvPr/>
        </p:nvSpPr>
        <p:spPr>
          <a:xfrm>
            <a:off x="4000496" y="471486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5" name="Rectangle 44"/>
          <p:cNvSpPr/>
          <p:nvPr/>
        </p:nvSpPr>
        <p:spPr>
          <a:xfrm>
            <a:off x="4214810" y="471486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6" name="Rectangle 45"/>
          <p:cNvSpPr/>
          <p:nvPr/>
        </p:nvSpPr>
        <p:spPr>
          <a:xfrm>
            <a:off x="4000496" y="492917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7" name="Rectangle 46"/>
          <p:cNvSpPr/>
          <p:nvPr/>
        </p:nvSpPr>
        <p:spPr>
          <a:xfrm>
            <a:off x="4214810" y="492917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8" name="Rectangle 47"/>
          <p:cNvSpPr/>
          <p:nvPr/>
        </p:nvSpPr>
        <p:spPr>
          <a:xfrm>
            <a:off x="4429124" y="471486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9" name="Rectangle 48"/>
          <p:cNvSpPr/>
          <p:nvPr/>
        </p:nvSpPr>
        <p:spPr>
          <a:xfrm>
            <a:off x="4643438" y="471486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0" name="Rectangle 49"/>
          <p:cNvSpPr/>
          <p:nvPr/>
        </p:nvSpPr>
        <p:spPr>
          <a:xfrm>
            <a:off x="4429124" y="492917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1" name="Rectangle 50"/>
          <p:cNvSpPr/>
          <p:nvPr/>
        </p:nvSpPr>
        <p:spPr>
          <a:xfrm>
            <a:off x="4643438" y="492917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2" name="Rectangle 51"/>
          <p:cNvSpPr/>
          <p:nvPr/>
        </p:nvSpPr>
        <p:spPr>
          <a:xfrm>
            <a:off x="6572264" y="428623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3" name="Rectangle 52"/>
          <p:cNvSpPr/>
          <p:nvPr/>
        </p:nvSpPr>
        <p:spPr>
          <a:xfrm>
            <a:off x="6786578" y="428623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4" name="Rectangle 53"/>
          <p:cNvSpPr/>
          <p:nvPr/>
        </p:nvSpPr>
        <p:spPr>
          <a:xfrm>
            <a:off x="6572264" y="450054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5" name="Rectangle 54"/>
          <p:cNvSpPr/>
          <p:nvPr/>
        </p:nvSpPr>
        <p:spPr>
          <a:xfrm>
            <a:off x="6786578" y="450054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6" name="Rectangle 55"/>
          <p:cNvSpPr/>
          <p:nvPr/>
        </p:nvSpPr>
        <p:spPr>
          <a:xfrm>
            <a:off x="7000892" y="428623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7" name="Rectangle 56"/>
          <p:cNvSpPr/>
          <p:nvPr/>
        </p:nvSpPr>
        <p:spPr>
          <a:xfrm>
            <a:off x="7215206" y="428623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8" name="Rectangle 57"/>
          <p:cNvSpPr/>
          <p:nvPr/>
        </p:nvSpPr>
        <p:spPr>
          <a:xfrm>
            <a:off x="7000892" y="450054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9" name="Rectangle 58"/>
          <p:cNvSpPr/>
          <p:nvPr/>
        </p:nvSpPr>
        <p:spPr>
          <a:xfrm>
            <a:off x="7215206" y="450054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0" name="Rectangle 59"/>
          <p:cNvSpPr/>
          <p:nvPr/>
        </p:nvSpPr>
        <p:spPr>
          <a:xfrm>
            <a:off x="4857752" y="471486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1" name="Rectangle 60"/>
          <p:cNvSpPr/>
          <p:nvPr/>
        </p:nvSpPr>
        <p:spPr>
          <a:xfrm>
            <a:off x="5072066" y="471486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2" name="Rectangle 61"/>
          <p:cNvSpPr/>
          <p:nvPr/>
        </p:nvSpPr>
        <p:spPr>
          <a:xfrm>
            <a:off x="4857752" y="492917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3" name="Rectangle 62"/>
          <p:cNvSpPr/>
          <p:nvPr/>
        </p:nvSpPr>
        <p:spPr>
          <a:xfrm>
            <a:off x="5072066" y="492917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4" name="Rectangle 63"/>
          <p:cNvSpPr/>
          <p:nvPr/>
        </p:nvSpPr>
        <p:spPr>
          <a:xfrm>
            <a:off x="5286380" y="471486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5" name="Rectangle 64"/>
          <p:cNvSpPr/>
          <p:nvPr/>
        </p:nvSpPr>
        <p:spPr>
          <a:xfrm>
            <a:off x="5500694" y="471486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6" name="Rectangle 65"/>
          <p:cNvSpPr/>
          <p:nvPr/>
        </p:nvSpPr>
        <p:spPr>
          <a:xfrm>
            <a:off x="5286380" y="492917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7" name="Rectangle 66"/>
          <p:cNvSpPr/>
          <p:nvPr/>
        </p:nvSpPr>
        <p:spPr>
          <a:xfrm>
            <a:off x="5500694" y="492917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8" name="Rectangle 67"/>
          <p:cNvSpPr/>
          <p:nvPr/>
        </p:nvSpPr>
        <p:spPr>
          <a:xfrm>
            <a:off x="4000496" y="514348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9" name="Rectangle 68"/>
          <p:cNvSpPr/>
          <p:nvPr/>
        </p:nvSpPr>
        <p:spPr>
          <a:xfrm>
            <a:off x="4214810" y="514348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0" name="Rectangle 69"/>
          <p:cNvSpPr/>
          <p:nvPr/>
        </p:nvSpPr>
        <p:spPr>
          <a:xfrm>
            <a:off x="4000496" y="535780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1" name="Rectangle 70"/>
          <p:cNvSpPr/>
          <p:nvPr/>
        </p:nvSpPr>
        <p:spPr>
          <a:xfrm>
            <a:off x="4214810" y="535780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2" name="Rectangle 71"/>
          <p:cNvSpPr/>
          <p:nvPr/>
        </p:nvSpPr>
        <p:spPr>
          <a:xfrm>
            <a:off x="4429124" y="514348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3" name="Rectangle 72"/>
          <p:cNvSpPr/>
          <p:nvPr/>
        </p:nvSpPr>
        <p:spPr>
          <a:xfrm>
            <a:off x="4643438" y="514348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4" name="Rectangle 73"/>
          <p:cNvSpPr/>
          <p:nvPr/>
        </p:nvSpPr>
        <p:spPr>
          <a:xfrm>
            <a:off x="4429124" y="535780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5" name="Rectangle 74"/>
          <p:cNvSpPr/>
          <p:nvPr/>
        </p:nvSpPr>
        <p:spPr>
          <a:xfrm>
            <a:off x="4643438" y="535780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6" name="Rectangle 75"/>
          <p:cNvSpPr/>
          <p:nvPr/>
        </p:nvSpPr>
        <p:spPr>
          <a:xfrm>
            <a:off x="4000496" y="557211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7" name="Rectangle 76"/>
          <p:cNvSpPr/>
          <p:nvPr/>
        </p:nvSpPr>
        <p:spPr>
          <a:xfrm>
            <a:off x="4214810" y="557211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8" name="Rectangle 77"/>
          <p:cNvSpPr/>
          <p:nvPr/>
        </p:nvSpPr>
        <p:spPr>
          <a:xfrm>
            <a:off x="4000496" y="578643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9" name="Rectangle 78"/>
          <p:cNvSpPr/>
          <p:nvPr/>
        </p:nvSpPr>
        <p:spPr>
          <a:xfrm>
            <a:off x="4214810" y="578643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0" name="Rectangle 79"/>
          <p:cNvSpPr/>
          <p:nvPr/>
        </p:nvSpPr>
        <p:spPr>
          <a:xfrm>
            <a:off x="4429124" y="557211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1" name="Rectangle 80"/>
          <p:cNvSpPr/>
          <p:nvPr/>
        </p:nvSpPr>
        <p:spPr>
          <a:xfrm>
            <a:off x="4643438" y="557211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2" name="Rectangle 81"/>
          <p:cNvSpPr/>
          <p:nvPr/>
        </p:nvSpPr>
        <p:spPr>
          <a:xfrm>
            <a:off x="4429124" y="578643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3" name="Rectangle 82"/>
          <p:cNvSpPr/>
          <p:nvPr/>
        </p:nvSpPr>
        <p:spPr>
          <a:xfrm>
            <a:off x="4643438" y="578643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4" name="Rectangle 83"/>
          <p:cNvSpPr/>
          <p:nvPr/>
        </p:nvSpPr>
        <p:spPr>
          <a:xfrm>
            <a:off x="4857752" y="514348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5" name="Rectangle 84"/>
          <p:cNvSpPr/>
          <p:nvPr/>
        </p:nvSpPr>
        <p:spPr>
          <a:xfrm>
            <a:off x="5072066" y="514348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6" name="Rectangle 85"/>
          <p:cNvSpPr/>
          <p:nvPr/>
        </p:nvSpPr>
        <p:spPr>
          <a:xfrm>
            <a:off x="4857752" y="535780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7" name="Rectangle 86"/>
          <p:cNvSpPr/>
          <p:nvPr/>
        </p:nvSpPr>
        <p:spPr>
          <a:xfrm>
            <a:off x="5072066" y="535780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8" name="Rectangle 87"/>
          <p:cNvSpPr/>
          <p:nvPr/>
        </p:nvSpPr>
        <p:spPr>
          <a:xfrm>
            <a:off x="5286380" y="514348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9" name="Rectangle 88"/>
          <p:cNvSpPr/>
          <p:nvPr/>
        </p:nvSpPr>
        <p:spPr>
          <a:xfrm>
            <a:off x="5500694" y="514348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0" name="Rectangle 89"/>
          <p:cNvSpPr/>
          <p:nvPr/>
        </p:nvSpPr>
        <p:spPr>
          <a:xfrm>
            <a:off x="5286380" y="535780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1" name="Rectangle 90"/>
          <p:cNvSpPr/>
          <p:nvPr/>
        </p:nvSpPr>
        <p:spPr>
          <a:xfrm>
            <a:off x="5500694" y="535780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2" name="Rectangle 91"/>
          <p:cNvSpPr/>
          <p:nvPr/>
        </p:nvSpPr>
        <p:spPr>
          <a:xfrm>
            <a:off x="4857752" y="557211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3" name="Rectangle 92"/>
          <p:cNvSpPr/>
          <p:nvPr/>
        </p:nvSpPr>
        <p:spPr>
          <a:xfrm>
            <a:off x="5072066" y="557211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4" name="Rectangle 93"/>
          <p:cNvSpPr/>
          <p:nvPr/>
        </p:nvSpPr>
        <p:spPr>
          <a:xfrm>
            <a:off x="4857752" y="578643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5" name="Rectangle 94"/>
          <p:cNvSpPr/>
          <p:nvPr/>
        </p:nvSpPr>
        <p:spPr>
          <a:xfrm>
            <a:off x="5072066" y="578643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6" name="Rectangle 95"/>
          <p:cNvSpPr/>
          <p:nvPr/>
        </p:nvSpPr>
        <p:spPr>
          <a:xfrm>
            <a:off x="5286380" y="557211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7" name="Rectangle 96"/>
          <p:cNvSpPr/>
          <p:nvPr/>
        </p:nvSpPr>
        <p:spPr>
          <a:xfrm>
            <a:off x="5500694" y="557211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8" name="Rectangle 97"/>
          <p:cNvSpPr/>
          <p:nvPr/>
        </p:nvSpPr>
        <p:spPr>
          <a:xfrm>
            <a:off x="5286380" y="578643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9" name="Rectangle 98"/>
          <p:cNvSpPr/>
          <p:nvPr/>
        </p:nvSpPr>
        <p:spPr>
          <a:xfrm>
            <a:off x="5500694" y="578643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0" name="Rectangle 99"/>
          <p:cNvSpPr/>
          <p:nvPr/>
        </p:nvSpPr>
        <p:spPr>
          <a:xfrm>
            <a:off x="4000496" y="600074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1" name="Rectangle 100"/>
          <p:cNvSpPr/>
          <p:nvPr/>
        </p:nvSpPr>
        <p:spPr>
          <a:xfrm>
            <a:off x="4214810" y="600074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2" name="Rectangle 101"/>
          <p:cNvSpPr/>
          <p:nvPr/>
        </p:nvSpPr>
        <p:spPr>
          <a:xfrm>
            <a:off x="4000496" y="621505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3" name="Rectangle 102"/>
          <p:cNvSpPr/>
          <p:nvPr/>
        </p:nvSpPr>
        <p:spPr>
          <a:xfrm>
            <a:off x="4214810" y="621505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4" name="Rectangle 103"/>
          <p:cNvSpPr/>
          <p:nvPr/>
        </p:nvSpPr>
        <p:spPr>
          <a:xfrm>
            <a:off x="4429124" y="600074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5" name="Rectangle 104"/>
          <p:cNvSpPr/>
          <p:nvPr/>
        </p:nvSpPr>
        <p:spPr>
          <a:xfrm>
            <a:off x="4643438" y="600074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6" name="Rectangle 105"/>
          <p:cNvSpPr/>
          <p:nvPr/>
        </p:nvSpPr>
        <p:spPr>
          <a:xfrm>
            <a:off x="4429124" y="621505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7" name="Rectangle 106"/>
          <p:cNvSpPr/>
          <p:nvPr/>
        </p:nvSpPr>
        <p:spPr>
          <a:xfrm>
            <a:off x="4643438" y="621505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8" name="Rectangle 107"/>
          <p:cNvSpPr/>
          <p:nvPr/>
        </p:nvSpPr>
        <p:spPr>
          <a:xfrm>
            <a:off x="4000496" y="642937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9" name="Rectangle 108"/>
          <p:cNvSpPr/>
          <p:nvPr/>
        </p:nvSpPr>
        <p:spPr>
          <a:xfrm>
            <a:off x="4214810" y="642937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0" name="Rectangle 109"/>
          <p:cNvSpPr/>
          <p:nvPr/>
        </p:nvSpPr>
        <p:spPr>
          <a:xfrm>
            <a:off x="4000496" y="664368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1" name="Rectangle 110"/>
          <p:cNvSpPr/>
          <p:nvPr/>
        </p:nvSpPr>
        <p:spPr>
          <a:xfrm>
            <a:off x="4214810" y="664368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2" name="Rectangle 111"/>
          <p:cNvSpPr/>
          <p:nvPr/>
        </p:nvSpPr>
        <p:spPr>
          <a:xfrm>
            <a:off x="4429124" y="642937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3" name="Rectangle 112"/>
          <p:cNvSpPr/>
          <p:nvPr/>
        </p:nvSpPr>
        <p:spPr>
          <a:xfrm>
            <a:off x="4643438" y="642937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4" name="Rectangle 113"/>
          <p:cNvSpPr/>
          <p:nvPr/>
        </p:nvSpPr>
        <p:spPr>
          <a:xfrm>
            <a:off x="4429124" y="664368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5" name="Rectangle 114"/>
          <p:cNvSpPr/>
          <p:nvPr/>
        </p:nvSpPr>
        <p:spPr>
          <a:xfrm>
            <a:off x="4643438" y="664368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6" name="Rectangle 115"/>
          <p:cNvSpPr/>
          <p:nvPr/>
        </p:nvSpPr>
        <p:spPr>
          <a:xfrm>
            <a:off x="4857752" y="600074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7" name="Rectangle 116"/>
          <p:cNvSpPr/>
          <p:nvPr/>
        </p:nvSpPr>
        <p:spPr>
          <a:xfrm>
            <a:off x="5072066" y="600074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8" name="Rectangle 117"/>
          <p:cNvSpPr/>
          <p:nvPr/>
        </p:nvSpPr>
        <p:spPr>
          <a:xfrm>
            <a:off x="4857752" y="621505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9" name="Rectangle 118"/>
          <p:cNvSpPr/>
          <p:nvPr/>
        </p:nvSpPr>
        <p:spPr>
          <a:xfrm>
            <a:off x="5072066" y="621505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0" name="Rectangle 119"/>
          <p:cNvSpPr/>
          <p:nvPr/>
        </p:nvSpPr>
        <p:spPr>
          <a:xfrm>
            <a:off x="5286380" y="600074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1" name="Rectangle 120"/>
          <p:cNvSpPr/>
          <p:nvPr/>
        </p:nvSpPr>
        <p:spPr>
          <a:xfrm>
            <a:off x="5500694" y="600074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2" name="Rectangle 121"/>
          <p:cNvSpPr/>
          <p:nvPr/>
        </p:nvSpPr>
        <p:spPr>
          <a:xfrm>
            <a:off x="5286380" y="621505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3" name="Rectangle 122"/>
          <p:cNvSpPr/>
          <p:nvPr/>
        </p:nvSpPr>
        <p:spPr>
          <a:xfrm>
            <a:off x="5500694" y="621505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4" name="Rectangle 123"/>
          <p:cNvSpPr/>
          <p:nvPr/>
        </p:nvSpPr>
        <p:spPr>
          <a:xfrm>
            <a:off x="4857752" y="642937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5" name="Rectangle 124"/>
          <p:cNvSpPr/>
          <p:nvPr/>
        </p:nvSpPr>
        <p:spPr>
          <a:xfrm>
            <a:off x="5072066" y="642937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6" name="Rectangle 125"/>
          <p:cNvSpPr/>
          <p:nvPr/>
        </p:nvSpPr>
        <p:spPr>
          <a:xfrm>
            <a:off x="4857752" y="664368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7" name="Rectangle 126"/>
          <p:cNvSpPr/>
          <p:nvPr/>
        </p:nvSpPr>
        <p:spPr>
          <a:xfrm>
            <a:off x="5072066" y="664368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8" name="Rectangle 127"/>
          <p:cNvSpPr/>
          <p:nvPr/>
        </p:nvSpPr>
        <p:spPr>
          <a:xfrm>
            <a:off x="5286380" y="642937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9" name="Rectangle 128"/>
          <p:cNvSpPr/>
          <p:nvPr/>
        </p:nvSpPr>
        <p:spPr>
          <a:xfrm>
            <a:off x="5500694" y="642937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0" name="Rectangle 129"/>
          <p:cNvSpPr/>
          <p:nvPr/>
        </p:nvSpPr>
        <p:spPr>
          <a:xfrm>
            <a:off x="5286380" y="664368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1" name="Rectangle 130"/>
          <p:cNvSpPr/>
          <p:nvPr/>
        </p:nvSpPr>
        <p:spPr>
          <a:xfrm>
            <a:off x="5500694" y="664368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2" name="Rectangle 131"/>
          <p:cNvSpPr/>
          <p:nvPr/>
        </p:nvSpPr>
        <p:spPr>
          <a:xfrm>
            <a:off x="2285984" y="342897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3" name="Rectangle 132"/>
          <p:cNvSpPr/>
          <p:nvPr/>
        </p:nvSpPr>
        <p:spPr>
          <a:xfrm>
            <a:off x="2500298" y="342897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4" name="Rectangle 133"/>
          <p:cNvSpPr/>
          <p:nvPr/>
        </p:nvSpPr>
        <p:spPr>
          <a:xfrm>
            <a:off x="2285984" y="364329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5" name="Rectangle 134"/>
          <p:cNvSpPr/>
          <p:nvPr/>
        </p:nvSpPr>
        <p:spPr>
          <a:xfrm>
            <a:off x="2500298" y="364329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6" name="Rectangle 135"/>
          <p:cNvSpPr/>
          <p:nvPr/>
        </p:nvSpPr>
        <p:spPr>
          <a:xfrm>
            <a:off x="2714612" y="342897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7" name="Rectangle 136"/>
          <p:cNvSpPr/>
          <p:nvPr/>
        </p:nvSpPr>
        <p:spPr>
          <a:xfrm>
            <a:off x="2928926" y="342897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8" name="Rectangle 137"/>
          <p:cNvSpPr/>
          <p:nvPr/>
        </p:nvSpPr>
        <p:spPr>
          <a:xfrm>
            <a:off x="2714612" y="364329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9" name="Rectangle 138"/>
          <p:cNvSpPr/>
          <p:nvPr/>
        </p:nvSpPr>
        <p:spPr>
          <a:xfrm>
            <a:off x="2928926" y="364329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0" name="Rectangle 139"/>
          <p:cNvSpPr/>
          <p:nvPr/>
        </p:nvSpPr>
        <p:spPr>
          <a:xfrm>
            <a:off x="2285984" y="385760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1" name="Rectangle 140"/>
          <p:cNvSpPr/>
          <p:nvPr/>
        </p:nvSpPr>
        <p:spPr>
          <a:xfrm>
            <a:off x="2500298" y="385760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2" name="Rectangle 141"/>
          <p:cNvSpPr/>
          <p:nvPr/>
        </p:nvSpPr>
        <p:spPr>
          <a:xfrm>
            <a:off x="2285984" y="407191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3" name="Rectangle 142"/>
          <p:cNvSpPr/>
          <p:nvPr/>
        </p:nvSpPr>
        <p:spPr>
          <a:xfrm>
            <a:off x="2500298" y="407191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4" name="Rectangle 143"/>
          <p:cNvSpPr/>
          <p:nvPr/>
        </p:nvSpPr>
        <p:spPr>
          <a:xfrm>
            <a:off x="2714612" y="385760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5" name="Rectangle 144"/>
          <p:cNvSpPr/>
          <p:nvPr/>
        </p:nvSpPr>
        <p:spPr>
          <a:xfrm>
            <a:off x="2928926" y="385760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6" name="Rectangle 145"/>
          <p:cNvSpPr/>
          <p:nvPr/>
        </p:nvSpPr>
        <p:spPr>
          <a:xfrm>
            <a:off x="2714612" y="407191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7" name="Rectangle 146"/>
          <p:cNvSpPr/>
          <p:nvPr/>
        </p:nvSpPr>
        <p:spPr>
          <a:xfrm>
            <a:off x="2928926" y="407191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8" name="Rectangle 147"/>
          <p:cNvSpPr/>
          <p:nvPr/>
        </p:nvSpPr>
        <p:spPr>
          <a:xfrm>
            <a:off x="3143240" y="342897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9" name="Rectangle 148"/>
          <p:cNvSpPr/>
          <p:nvPr/>
        </p:nvSpPr>
        <p:spPr>
          <a:xfrm>
            <a:off x="3357554" y="342897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0" name="Rectangle 149"/>
          <p:cNvSpPr/>
          <p:nvPr/>
        </p:nvSpPr>
        <p:spPr>
          <a:xfrm>
            <a:off x="3143240" y="364329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1" name="Rectangle 150"/>
          <p:cNvSpPr/>
          <p:nvPr/>
        </p:nvSpPr>
        <p:spPr>
          <a:xfrm>
            <a:off x="3357554" y="364329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2" name="Rectangle 151"/>
          <p:cNvSpPr/>
          <p:nvPr/>
        </p:nvSpPr>
        <p:spPr>
          <a:xfrm>
            <a:off x="3571868" y="342897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3" name="Rectangle 152"/>
          <p:cNvSpPr/>
          <p:nvPr/>
        </p:nvSpPr>
        <p:spPr>
          <a:xfrm>
            <a:off x="3786182" y="342897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4" name="Rectangle 153"/>
          <p:cNvSpPr/>
          <p:nvPr/>
        </p:nvSpPr>
        <p:spPr>
          <a:xfrm>
            <a:off x="3571868" y="364329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5" name="Rectangle 154"/>
          <p:cNvSpPr/>
          <p:nvPr/>
        </p:nvSpPr>
        <p:spPr>
          <a:xfrm>
            <a:off x="3786182" y="364329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6" name="Rectangle 155"/>
          <p:cNvSpPr/>
          <p:nvPr/>
        </p:nvSpPr>
        <p:spPr>
          <a:xfrm>
            <a:off x="3143240" y="385760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7" name="Rectangle 156"/>
          <p:cNvSpPr/>
          <p:nvPr/>
        </p:nvSpPr>
        <p:spPr>
          <a:xfrm>
            <a:off x="3357554" y="385760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8" name="Rectangle 157"/>
          <p:cNvSpPr/>
          <p:nvPr/>
        </p:nvSpPr>
        <p:spPr>
          <a:xfrm>
            <a:off x="3143240" y="407191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9" name="Rectangle 158"/>
          <p:cNvSpPr/>
          <p:nvPr/>
        </p:nvSpPr>
        <p:spPr>
          <a:xfrm>
            <a:off x="3357554" y="407191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0" name="Rectangle 159"/>
          <p:cNvSpPr/>
          <p:nvPr/>
        </p:nvSpPr>
        <p:spPr>
          <a:xfrm>
            <a:off x="3571868" y="385760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1" name="Rectangle 160"/>
          <p:cNvSpPr/>
          <p:nvPr/>
        </p:nvSpPr>
        <p:spPr>
          <a:xfrm>
            <a:off x="3786182" y="385760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2" name="Rectangle 161"/>
          <p:cNvSpPr/>
          <p:nvPr/>
        </p:nvSpPr>
        <p:spPr>
          <a:xfrm>
            <a:off x="3571868" y="407191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3" name="Rectangle 162"/>
          <p:cNvSpPr/>
          <p:nvPr/>
        </p:nvSpPr>
        <p:spPr>
          <a:xfrm>
            <a:off x="3786182" y="407191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4" name="Rectangle 163"/>
          <p:cNvSpPr/>
          <p:nvPr/>
        </p:nvSpPr>
        <p:spPr>
          <a:xfrm>
            <a:off x="2285984" y="428623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5" name="Rectangle 164"/>
          <p:cNvSpPr/>
          <p:nvPr/>
        </p:nvSpPr>
        <p:spPr>
          <a:xfrm>
            <a:off x="2500298" y="428623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6" name="Rectangle 165"/>
          <p:cNvSpPr/>
          <p:nvPr/>
        </p:nvSpPr>
        <p:spPr>
          <a:xfrm>
            <a:off x="2285984" y="450054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7" name="Rectangle 166"/>
          <p:cNvSpPr/>
          <p:nvPr/>
        </p:nvSpPr>
        <p:spPr>
          <a:xfrm>
            <a:off x="2500298" y="450054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8" name="Rectangle 167"/>
          <p:cNvSpPr/>
          <p:nvPr/>
        </p:nvSpPr>
        <p:spPr>
          <a:xfrm>
            <a:off x="2714612" y="428623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9" name="Rectangle 168"/>
          <p:cNvSpPr/>
          <p:nvPr/>
        </p:nvSpPr>
        <p:spPr>
          <a:xfrm>
            <a:off x="2928926" y="428623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0" name="Rectangle 169"/>
          <p:cNvSpPr/>
          <p:nvPr/>
        </p:nvSpPr>
        <p:spPr>
          <a:xfrm>
            <a:off x="2714612" y="450054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1" name="Rectangle 170"/>
          <p:cNvSpPr/>
          <p:nvPr/>
        </p:nvSpPr>
        <p:spPr>
          <a:xfrm>
            <a:off x="2928926" y="450054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2" name="Rectangle 171"/>
          <p:cNvSpPr/>
          <p:nvPr/>
        </p:nvSpPr>
        <p:spPr>
          <a:xfrm>
            <a:off x="2285984" y="471486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3" name="Rectangle 172"/>
          <p:cNvSpPr/>
          <p:nvPr/>
        </p:nvSpPr>
        <p:spPr>
          <a:xfrm>
            <a:off x="2500298" y="471486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4" name="Rectangle 173"/>
          <p:cNvSpPr/>
          <p:nvPr/>
        </p:nvSpPr>
        <p:spPr>
          <a:xfrm>
            <a:off x="2285984" y="492917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5" name="Rectangle 174"/>
          <p:cNvSpPr/>
          <p:nvPr/>
        </p:nvSpPr>
        <p:spPr>
          <a:xfrm>
            <a:off x="2500298" y="492917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6" name="Rectangle 175"/>
          <p:cNvSpPr/>
          <p:nvPr/>
        </p:nvSpPr>
        <p:spPr>
          <a:xfrm>
            <a:off x="2714612" y="471486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7" name="Rectangle 176"/>
          <p:cNvSpPr/>
          <p:nvPr/>
        </p:nvSpPr>
        <p:spPr>
          <a:xfrm>
            <a:off x="2928926" y="471486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8" name="Rectangle 177"/>
          <p:cNvSpPr/>
          <p:nvPr/>
        </p:nvSpPr>
        <p:spPr>
          <a:xfrm>
            <a:off x="2714612" y="492917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9" name="Rectangle 178"/>
          <p:cNvSpPr/>
          <p:nvPr/>
        </p:nvSpPr>
        <p:spPr>
          <a:xfrm>
            <a:off x="2928926" y="492917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0" name="Rectangle 179"/>
          <p:cNvSpPr/>
          <p:nvPr/>
        </p:nvSpPr>
        <p:spPr>
          <a:xfrm>
            <a:off x="3143240" y="428623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1" name="Rectangle 180"/>
          <p:cNvSpPr/>
          <p:nvPr/>
        </p:nvSpPr>
        <p:spPr>
          <a:xfrm>
            <a:off x="3357554" y="428623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2" name="Rectangle 181"/>
          <p:cNvSpPr/>
          <p:nvPr/>
        </p:nvSpPr>
        <p:spPr>
          <a:xfrm>
            <a:off x="3143240" y="450054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3" name="Rectangle 182"/>
          <p:cNvSpPr/>
          <p:nvPr/>
        </p:nvSpPr>
        <p:spPr>
          <a:xfrm>
            <a:off x="3357554" y="450054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4" name="Rectangle 183"/>
          <p:cNvSpPr/>
          <p:nvPr/>
        </p:nvSpPr>
        <p:spPr>
          <a:xfrm>
            <a:off x="3571868" y="428623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5" name="Rectangle 184"/>
          <p:cNvSpPr/>
          <p:nvPr/>
        </p:nvSpPr>
        <p:spPr>
          <a:xfrm>
            <a:off x="3786182" y="428623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6" name="Rectangle 185"/>
          <p:cNvSpPr/>
          <p:nvPr/>
        </p:nvSpPr>
        <p:spPr>
          <a:xfrm>
            <a:off x="3571868" y="450054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7" name="Rectangle 186"/>
          <p:cNvSpPr/>
          <p:nvPr/>
        </p:nvSpPr>
        <p:spPr>
          <a:xfrm>
            <a:off x="3786182" y="450054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8" name="Rectangle 187"/>
          <p:cNvSpPr/>
          <p:nvPr/>
        </p:nvSpPr>
        <p:spPr>
          <a:xfrm>
            <a:off x="3143240" y="471486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9" name="Rectangle 188"/>
          <p:cNvSpPr/>
          <p:nvPr/>
        </p:nvSpPr>
        <p:spPr>
          <a:xfrm>
            <a:off x="3357554" y="471486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0" name="Rectangle 189"/>
          <p:cNvSpPr/>
          <p:nvPr/>
        </p:nvSpPr>
        <p:spPr>
          <a:xfrm>
            <a:off x="3143240" y="492917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1" name="Rectangle 190"/>
          <p:cNvSpPr/>
          <p:nvPr/>
        </p:nvSpPr>
        <p:spPr>
          <a:xfrm>
            <a:off x="3357554" y="492917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2" name="Rectangle 191"/>
          <p:cNvSpPr/>
          <p:nvPr/>
        </p:nvSpPr>
        <p:spPr>
          <a:xfrm>
            <a:off x="3571868" y="471486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3" name="Rectangle 192"/>
          <p:cNvSpPr/>
          <p:nvPr/>
        </p:nvSpPr>
        <p:spPr>
          <a:xfrm>
            <a:off x="3786182" y="471486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4" name="Rectangle 193"/>
          <p:cNvSpPr/>
          <p:nvPr/>
        </p:nvSpPr>
        <p:spPr>
          <a:xfrm>
            <a:off x="3571868" y="492917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5" name="Rectangle 194"/>
          <p:cNvSpPr/>
          <p:nvPr/>
        </p:nvSpPr>
        <p:spPr>
          <a:xfrm>
            <a:off x="3786182" y="492917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6" name="Rectangle 195"/>
          <p:cNvSpPr/>
          <p:nvPr/>
        </p:nvSpPr>
        <p:spPr>
          <a:xfrm>
            <a:off x="2285984" y="514348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7" name="Rectangle 196"/>
          <p:cNvSpPr/>
          <p:nvPr/>
        </p:nvSpPr>
        <p:spPr>
          <a:xfrm>
            <a:off x="2500298" y="514348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8" name="Rectangle 197"/>
          <p:cNvSpPr/>
          <p:nvPr/>
        </p:nvSpPr>
        <p:spPr>
          <a:xfrm>
            <a:off x="2285984" y="535780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9" name="Rectangle 198"/>
          <p:cNvSpPr/>
          <p:nvPr/>
        </p:nvSpPr>
        <p:spPr>
          <a:xfrm>
            <a:off x="2500298" y="535780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0" name="Rectangle 199"/>
          <p:cNvSpPr/>
          <p:nvPr/>
        </p:nvSpPr>
        <p:spPr>
          <a:xfrm>
            <a:off x="2714612" y="514348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1" name="Rectangle 200"/>
          <p:cNvSpPr/>
          <p:nvPr/>
        </p:nvSpPr>
        <p:spPr>
          <a:xfrm>
            <a:off x="2928926" y="514348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2" name="Rectangle 201"/>
          <p:cNvSpPr/>
          <p:nvPr/>
        </p:nvSpPr>
        <p:spPr>
          <a:xfrm>
            <a:off x="2714612" y="535780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3" name="Rectangle 202"/>
          <p:cNvSpPr/>
          <p:nvPr/>
        </p:nvSpPr>
        <p:spPr>
          <a:xfrm>
            <a:off x="2928926" y="535780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4" name="Rectangle 203"/>
          <p:cNvSpPr/>
          <p:nvPr/>
        </p:nvSpPr>
        <p:spPr>
          <a:xfrm>
            <a:off x="2285984" y="557211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5" name="Rectangle 204"/>
          <p:cNvSpPr/>
          <p:nvPr/>
        </p:nvSpPr>
        <p:spPr>
          <a:xfrm>
            <a:off x="2500298" y="557211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6" name="Rectangle 205"/>
          <p:cNvSpPr/>
          <p:nvPr/>
        </p:nvSpPr>
        <p:spPr>
          <a:xfrm>
            <a:off x="2285984" y="578643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7" name="Rectangle 206"/>
          <p:cNvSpPr/>
          <p:nvPr/>
        </p:nvSpPr>
        <p:spPr>
          <a:xfrm>
            <a:off x="2500298" y="578643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8" name="Rectangle 207"/>
          <p:cNvSpPr/>
          <p:nvPr/>
        </p:nvSpPr>
        <p:spPr>
          <a:xfrm>
            <a:off x="2714612" y="557211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9" name="Rectangle 208"/>
          <p:cNvSpPr/>
          <p:nvPr/>
        </p:nvSpPr>
        <p:spPr>
          <a:xfrm>
            <a:off x="2928926" y="557211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0" name="Rectangle 209"/>
          <p:cNvSpPr/>
          <p:nvPr/>
        </p:nvSpPr>
        <p:spPr>
          <a:xfrm>
            <a:off x="2714612" y="578643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1" name="Rectangle 210"/>
          <p:cNvSpPr/>
          <p:nvPr/>
        </p:nvSpPr>
        <p:spPr>
          <a:xfrm>
            <a:off x="2928926" y="578643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2" name="Rectangle 211"/>
          <p:cNvSpPr/>
          <p:nvPr/>
        </p:nvSpPr>
        <p:spPr>
          <a:xfrm>
            <a:off x="3143240" y="514348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3" name="Rectangle 212"/>
          <p:cNvSpPr/>
          <p:nvPr/>
        </p:nvSpPr>
        <p:spPr>
          <a:xfrm>
            <a:off x="3357554" y="514348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4" name="Rectangle 213"/>
          <p:cNvSpPr/>
          <p:nvPr/>
        </p:nvSpPr>
        <p:spPr>
          <a:xfrm>
            <a:off x="3143240" y="535780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5" name="Rectangle 214"/>
          <p:cNvSpPr/>
          <p:nvPr/>
        </p:nvSpPr>
        <p:spPr>
          <a:xfrm>
            <a:off x="3357554" y="535780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6" name="Rectangle 215"/>
          <p:cNvSpPr/>
          <p:nvPr/>
        </p:nvSpPr>
        <p:spPr>
          <a:xfrm>
            <a:off x="3571868" y="514348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7" name="Rectangle 216"/>
          <p:cNvSpPr/>
          <p:nvPr/>
        </p:nvSpPr>
        <p:spPr>
          <a:xfrm>
            <a:off x="3786182" y="514348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8" name="Rectangle 217"/>
          <p:cNvSpPr/>
          <p:nvPr/>
        </p:nvSpPr>
        <p:spPr>
          <a:xfrm>
            <a:off x="3571868" y="535780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9" name="Rectangle 218"/>
          <p:cNvSpPr/>
          <p:nvPr/>
        </p:nvSpPr>
        <p:spPr>
          <a:xfrm>
            <a:off x="3786182" y="535780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0" name="Rectangle 219"/>
          <p:cNvSpPr/>
          <p:nvPr/>
        </p:nvSpPr>
        <p:spPr>
          <a:xfrm>
            <a:off x="3143240" y="557211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1" name="Rectangle 220"/>
          <p:cNvSpPr/>
          <p:nvPr/>
        </p:nvSpPr>
        <p:spPr>
          <a:xfrm>
            <a:off x="3357554" y="557211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2" name="Rectangle 221"/>
          <p:cNvSpPr/>
          <p:nvPr/>
        </p:nvSpPr>
        <p:spPr>
          <a:xfrm>
            <a:off x="3143240" y="578643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3" name="Rectangle 222"/>
          <p:cNvSpPr/>
          <p:nvPr/>
        </p:nvSpPr>
        <p:spPr>
          <a:xfrm>
            <a:off x="3357554" y="578643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4" name="Rectangle 223"/>
          <p:cNvSpPr/>
          <p:nvPr/>
        </p:nvSpPr>
        <p:spPr>
          <a:xfrm>
            <a:off x="3571868" y="557211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5" name="Rectangle 224"/>
          <p:cNvSpPr/>
          <p:nvPr/>
        </p:nvSpPr>
        <p:spPr>
          <a:xfrm>
            <a:off x="3786182" y="557211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6" name="Rectangle 225"/>
          <p:cNvSpPr/>
          <p:nvPr/>
        </p:nvSpPr>
        <p:spPr>
          <a:xfrm>
            <a:off x="3571868" y="578643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7" name="Rectangle 226"/>
          <p:cNvSpPr/>
          <p:nvPr/>
        </p:nvSpPr>
        <p:spPr>
          <a:xfrm>
            <a:off x="3786182" y="578643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8" name="Rectangle 227"/>
          <p:cNvSpPr/>
          <p:nvPr/>
        </p:nvSpPr>
        <p:spPr>
          <a:xfrm>
            <a:off x="2285984" y="600074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9" name="Rectangle 228"/>
          <p:cNvSpPr/>
          <p:nvPr/>
        </p:nvSpPr>
        <p:spPr>
          <a:xfrm>
            <a:off x="2500298" y="600074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0" name="Rectangle 229"/>
          <p:cNvSpPr/>
          <p:nvPr/>
        </p:nvSpPr>
        <p:spPr>
          <a:xfrm>
            <a:off x="2285984" y="621505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1" name="Rectangle 230"/>
          <p:cNvSpPr/>
          <p:nvPr/>
        </p:nvSpPr>
        <p:spPr>
          <a:xfrm>
            <a:off x="2500298" y="621505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2" name="Rectangle 231"/>
          <p:cNvSpPr/>
          <p:nvPr/>
        </p:nvSpPr>
        <p:spPr>
          <a:xfrm>
            <a:off x="2714612" y="600074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3" name="Rectangle 232"/>
          <p:cNvSpPr/>
          <p:nvPr/>
        </p:nvSpPr>
        <p:spPr>
          <a:xfrm>
            <a:off x="2928926" y="600074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4" name="Rectangle 233"/>
          <p:cNvSpPr/>
          <p:nvPr/>
        </p:nvSpPr>
        <p:spPr>
          <a:xfrm>
            <a:off x="2714612" y="621505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5" name="Rectangle 234"/>
          <p:cNvSpPr/>
          <p:nvPr/>
        </p:nvSpPr>
        <p:spPr>
          <a:xfrm>
            <a:off x="2928926" y="621505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6" name="Rectangle 235"/>
          <p:cNvSpPr/>
          <p:nvPr/>
        </p:nvSpPr>
        <p:spPr>
          <a:xfrm>
            <a:off x="2285984" y="642937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7" name="Rectangle 236"/>
          <p:cNvSpPr/>
          <p:nvPr/>
        </p:nvSpPr>
        <p:spPr>
          <a:xfrm>
            <a:off x="2500298" y="642937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8" name="Rectangle 237"/>
          <p:cNvSpPr/>
          <p:nvPr/>
        </p:nvSpPr>
        <p:spPr>
          <a:xfrm>
            <a:off x="2285984" y="664368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9" name="Rectangle 238"/>
          <p:cNvSpPr/>
          <p:nvPr/>
        </p:nvSpPr>
        <p:spPr>
          <a:xfrm>
            <a:off x="2500298" y="664368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0" name="Rectangle 239"/>
          <p:cNvSpPr/>
          <p:nvPr/>
        </p:nvSpPr>
        <p:spPr>
          <a:xfrm>
            <a:off x="2714612" y="642937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1" name="Rectangle 240"/>
          <p:cNvSpPr/>
          <p:nvPr/>
        </p:nvSpPr>
        <p:spPr>
          <a:xfrm>
            <a:off x="2928926" y="642937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2" name="Rectangle 241"/>
          <p:cNvSpPr/>
          <p:nvPr/>
        </p:nvSpPr>
        <p:spPr>
          <a:xfrm>
            <a:off x="2714612" y="664368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3" name="Rectangle 242"/>
          <p:cNvSpPr/>
          <p:nvPr/>
        </p:nvSpPr>
        <p:spPr>
          <a:xfrm>
            <a:off x="2928926" y="664368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4" name="Rectangle 243"/>
          <p:cNvSpPr/>
          <p:nvPr/>
        </p:nvSpPr>
        <p:spPr>
          <a:xfrm>
            <a:off x="3143240" y="600074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5" name="Rectangle 244"/>
          <p:cNvSpPr/>
          <p:nvPr/>
        </p:nvSpPr>
        <p:spPr>
          <a:xfrm>
            <a:off x="3357554" y="600074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6" name="Rectangle 245"/>
          <p:cNvSpPr/>
          <p:nvPr/>
        </p:nvSpPr>
        <p:spPr>
          <a:xfrm>
            <a:off x="3143240" y="621505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7" name="Rectangle 246"/>
          <p:cNvSpPr/>
          <p:nvPr/>
        </p:nvSpPr>
        <p:spPr>
          <a:xfrm>
            <a:off x="3357554" y="621505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8" name="Rectangle 247"/>
          <p:cNvSpPr/>
          <p:nvPr/>
        </p:nvSpPr>
        <p:spPr>
          <a:xfrm>
            <a:off x="3571868" y="600074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9" name="Rectangle 248"/>
          <p:cNvSpPr/>
          <p:nvPr/>
        </p:nvSpPr>
        <p:spPr>
          <a:xfrm>
            <a:off x="3786182" y="600074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0" name="Rectangle 249"/>
          <p:cNvSpPr/>
          <p:nvPr/>
        </p:nvSpPr>
        <p:spPr>
          <a:xfrm>
            <a:off x="3571868" y="621505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1" name="Rectangle 250"/>
          <p:cNvSpPr/>
          <p:nvPr/>
        </p:nvSpPr>
        <p:spPr>
          <a:xfrm>
            <a:off x="3786182" y="621505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2" name="Rectangle 251"/>
          <p:cNvSpPr/>
          <p:nvPr/>
        </p:nvSpPr>
        <p:spPr>
          <a:xfrm>
            <a:off x="3143240" y="642937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3" name="Rectangle 252"/>
          <p:cNvSpPr/>
          <p:nvPr/>
        </p:nvSpPr>
        <p:spPr>
          <a:xfrm>
            <a:off x="3357554" y="642937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4" name="Rectangle 253"/>
          <p:cNvSpPr/>
          <p:nvPr/>
        </p:nvSpPr>
        <p:spPr>
          <a:xfrm>
            <a:off x="3143240" y="664368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5" name="Rectangle 254"/>
          <p:cNvSpPr/>
          <p:nvPr/>
        </p:nvSpPr>
        <p:spPr>
          <a:xfrm>
            <a:off x="3357554" y="664368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6" name="Rectangle 255"/>
          <p:cNvSpPr/>
          <p:nvPr/>
        </p:nvSpPr>
        <p:spPr>
          <a:xfrm>
            <a:off x="3571868" y="642937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7" name="Rectangle 256"/>
          <p:cNvSpPr/>
          <p:nvPr/>
        </p:nvSpPr>
        <p:spPr>
          <a:xfrm>
            <a:off x="3786182" y="642937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8" name="Rectangle 257"/>
          <p:cNvSpPr/>
          <p:nvPr/>
        </p:nvSpPr>
        <p:spPr>
          <a:xfrm>
            <a:off x="3571868" y="664368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9" name="Rectangle 258"/>
          <p:cNvSpPr/>
          <p:nvPr/>
        </p:nvSpPr>
        <p:spPr>
          <a:xfrm>
            <a:off x="3786182" y="664368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1" name="Rectangle 260"/>
          <p:cNvSpPr/>
          <p:nvPr/>
        </p:nvSpPr>
        <p:spPr>
          <a:xfrm>
            <a:off x="7429488" y="342897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2" name="Rectangle 261"/>
          <p:cNvSpPr/>
          <p:nvPr/>
        </p:nvSpPr>
        <p:spPr>
          <a:xfrm>
            <a:off x="7643802" y="342897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3" name="Rectangle 262"/>
          <p:cNvSpPr/>
          <p:nvPr/>
        </p:nvSpPr>
        <p:spPr>
          <a:xfrm>
            <a:off x="7429488" y="364329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4" name="Rectangle 263"/>
          <p:cNvSpPr/>
          <p:nvPr/>
        </p:nvSpPr>
        <p:spPr>
          <a:xfrm>
            <a:off x="7643802" y="364329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5" name="Rectangle 264"/>
          <p:cNvSpPr/>
          <p:nvPr/>
        </p:nvSpPr>
        <p:spPr>
          <a:xfrm>
            <a:off x="7858116" y="342897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6" name="Rectangle 265"/>
          <p:cNvSpPr/>
          <p:nvPr/>
        </p:nvSpPr>
        <p:spPr>
          <a:xfrm>
            <a:off x="8072430" y="342897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7" name="Rectangle 266"/>
          <p:cNvSpPr/>
          <p:nvPr/>
        </p:nvSpPr>
        <p:spPr>
          <a:xfrm>
            <a:off x="7858116" y="364329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8" name="Rectangle 267"/>
          <p:cNvSpPr/>
          <p:nvPr/>
        </p:nvSpPr>
        <p:spPr>
          <a:xfrm>
            <a:off x="8072430" y="364329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9" name="Rectangle 268"/>
          <p:cNvSpPr/>
          <p:nvPr/>
        </p:nvSpPr>
        <p:spPr>
          <a:xfrm>
            <a:off x="7429488" y="385760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0" name="Rectangle 269"/>
          <p:cNvSpPr/>
          <p:nvPr/>
        </p:nvSpPr>
        <p:spPr>
          <a:xfrm>
            <a:off x="7643802" y="385760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1" name="Rectangle 270"/>
          <p:cNvSpPr/>
          <p:nvPr/>
        </p:nvSpPr>
        <p:spPr>
          <a:xfrm>
            <a:off x="7429488" y="407191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2" name="Rectangle 271"/>
          <p:cNvSpPr/>
          <p:nvPr/>
        </p:nvSpPr>
        <p:spPr>
          <a:xfrm>
            <a:off x="7643802" y="407191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3" name="Rectangle 272"/>
          <p:cNvSpPr/>
          <p:nvPr/>
        </p:nvSpPr>
        <p:spPr>
          <a:xfrm>
            <a:off x="7858116" y="385760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4" name="Rectangle 273"/>
          <p:cNvSpPr/>
          <p:nvPr/>
        </p:nvSpPr>
        <p:spPr>
          <a:xfrm>
            <a:off x="8072430" y="385760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5" name="Rectangle 274"/>
          <p:cNvSpPr/>
          <p:nvPr/>
        </p:nvSpPr>
        <p:spPr>
          <a:xfrm>
            <a:off x="7858116" y="407191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6" name="Rectangle 275"/>
          <p:cNvSpPr/>
          <p:nvPr/>
        </p:nvSpPr>
        <p:spPr>
          <a:xfrm>
            <a:off x="8072430" y="407191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7" name="Rectangle 276"/>
          <p:cNvSpPr/>
          <p:nvPr/>
        </p:nvSpPr>
        <p:spPr>
          <a:xfrm>
            <a:off x="8286744" y="342897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8" name="Rectangle 277"/>
          <p:cNvSpPr/>
          <p:nvPr/>
        </p:nvSpPr>
        <p:spPr>
          <a:xfrm>
            <a:off x="8501058" y="342897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9" name="Rectangle 278"/>
          <p:cNvSpPr/>
          <p:nvPr/>
        </p:nvSpPr>
        <p:spPr>
          <a:xfrm>
            <a:off x="8286744" y="364329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0" name="Rectangle 279"/>
          <p:cNvSpPr/>
          <p:nvPr/>
        </p:nvSpPr>
        <p:spPr>
          <a:xfrm>
            <a:off x="8501058" y="364329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1" name="Rectangle 280"/>
          <p:cNvSpPr/>
          <p:nvPr/>
        </p:nvSpPr>
        <p:spPr>
          <a:xfrm>
            <a:off x="8715372" y="342897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2" name="Rectangle 281"/>
          <p:cNvSpPr/>
          <p:nvPr/>
        </p:nvSpPr>
        <p:spPr>
          <a:xfrm>
            <a:off x="8929686" y="342897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3" name="Rectangle 282"/>
          <p:cNvSpPr/>
          <p:nvPr/>
        </p:nvSpPr>
        <p:spPr>
          <a:xfrm>
            <a:off x="8715372" y="364329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4" name="Rectangle 283"/>
          <p:cNvSpPr/>
          <p:nvPr/>
        </p:nvSpPr>
        <p:spPr>
          <a:xfrm>
            <a:off x="8929686" y="364329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5" name="Rectangle 284"/>
          <p:cNvSpPr/>
          <p:nvPr/>
        </p:nvSpPr>
        <p:spPr>
          <a:xfrm>
            <a:off x="8286744" y="385760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6" name="Rectangle 285"/>
          <p:cNvSpPr/>
          <p:nvPr/>
        </p:nvSpPr>
        <p:spPr>
          <a:xfrm>
            <a:off x="8501058" y="385760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7" name="Rectangle 286"/>
          <p:cNvSpPr/>
          <p:nvPr/>
        </p:nvSpPr>
        <p:spPr>
          <a:xfrm>
            <a:off x="8286744" y="407191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8" name="Rectangle 287"/>
          <p:cNvSpPr/>
          <p:nvPr/>
        </p:nvSpPr>
        <p:spPr>
          <a:xfrm>
            <a:off x="8501058" y="407191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9" name="Rectangle 288"/>
          <p:cNvSpPr/>
          <p:nvPr/>
        </p:nvSpPr>
        <p:spPr>
          <a:xfrm>
            <a:off x="8715372" y="385760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0" name="Rectangle 289"/>
          <p:cNvSpPr/>
          <p:nvPr/>
        </p:nvSpPr>
        <p:spPr>
          <a:xfrm>
            <a:off x="8929686" y="385760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1" name="Rectangle 290"/>
          <p:cNvSpPr/>
          <p:nvPr/>
        </p:nvSpPr>
        <p:spPr>
          <a:xfrm>
            <a:off x="8715372" y="407191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2" name="Rectangle 291"/>
          <p:cNvSpPr/>
          <p:nvPr/>
        </p:nvSpPr>
        <p:spPr>
          <a:xfrm>
            <a:off x="8929686" y="407191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3" name="Rectangle 292"/>
          <p:cNvSpPr/>
          <p:nvPr/>
        </p:nvSpPr>
        <p:spPr>
          <a:xfrm>
            <a:off x="7429488" y="428623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4" name="Rectangle 293"/>
          <p:cNvSpPr/>
          <p:nvPr/>
        </p:nvSpPr>
        <p:spPr>
          <a:xfrm>
            <a:off x="7643802" y="428623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5" name="Rectangle 294"/>
          <p:cNvSpPr/>
          <p:nvPr/>
        </p:nvSpPr>
        <p:spPr>
          <a:xfrm>
            <a:off x="7429488" y="450054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6" name="Rectangle 295"/>
          <p:cNvSpPr/>
          <p:nvPr/>
        </p:nvSpPr>
        <p:spPr>
          <a:xfrm>
            <a:off x="7643802" y="450054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7" name="Rectangle 296"/>
          <p:cNvSpPr/>
          <p:nvPr/>
        </p:nvSpPr>
        <p:spPr>
          <a:xfrm>
            <a:off x="7858116" y="428623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8" name="Rectangle 297"/>
          <p:cNvSpPr/>
          <p:nvPr/>
        </p:nvSpPr>
        <p:spPr>
          <a:xfrm>
            <a:off x="8072430" y="428623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9" name="Rectangle 298"/>
          <p:cNvSpPr/>
          <p:nvPr/>
        </p:nvSpPr>
        <p:spPr>
          <a:xfrm>
            <a:off x="7858116" y="450054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0" name="Rectangle 299"/>
          <p:cNvSpPr/>
          <p:nvPr/>
        </p:nvSpPr>
        <p:spPr>
          <a:xfrm>
            <a:off x="8072430" y="450054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1" name="Rectangle 300"/>
          <p:cNvSpPr/>
          <p:nvPr/>
        </p:nvSpPr>
        <p:spPr>
          <a:xfrm>
            <a:off x="7429488" y="471486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2" name="Rectangle 301"/>
          <p:cNvSpPr/>
          <p:nvPr/>
        </p:nvSpPr>
        <p:spPr>
          <a:xfrm>
            <a:off x="7643802" y="471486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3" name="Rectangle 302"/>
          <p:cNvSpPr/>
          <p:nvPr/>
        </p:nvSpPr>
        <p:spPr>
          <a:xfrm>
            <a:off x="7429488" y="492917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4" name="Rectangle 303"/>
          <p:cNvSpPr/>
          <p:nvPr/>
        </p:nvSpPr>
        <p:spPr>
          <a:xfrm>
            <a:off x="7643802" y="492917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5" name="Rectangle 304"/>
          <p:cNvSpPr/>
          <p:nvPr/>
        </p:nvSpPr>
        <p:spPr>
          <a:xfrm>
            <a:off x="7858116" y="471486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6" name="Rectangle 305"/>
          <p:cNvSpPr/>
          <p:nvPr/>
        </p:nvSpPr>
        <p:spPr>
          <a:xfrm>
            <a:off x="8072430" y="471486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7" name="Rectangle 306"/>
          <p:cNvSpPr/>
          <p:nvPr/>
        </p:nvSpPr>
        <p:spPr>
          <a:xfrm>
            <a:off x="7858116" y="492917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8" name="Rectangle 307"/>
          <p:cNvSpPr/>
          <p:nvPr/>
        </p:nvSpPr>
        <p:spPr>
          <a:xfrm>
            <a:off x="8072430" y="492917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9" name="Rectangle 308"/>
          <p:cNvSpPr/>
          <p:nvPr/>
        </p:nvSpPr>
        <p:spPr>
          <a:xfrm>
            <a:off x="8286744" y="428623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0" name="Rectangle 309"/>
          <p:cNvSpPr/>
          <p:nvPr/>
        </p:nvSpPr>
        <p:spPr>
          <a:xfrm>
            <a:off x="8501058" y="428623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1" name="Rectangle 310"/>
          <p:cNvSpPr/>
          <p:nvPr/>
        </p:nvSpPr>
        <p:spPr>
          <a:xfrm>
            <a:off x="8286744" y="450054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2" name="Rectangle 311"/>
          <p:cNvSpPr/>
          <p:nvPr/>
        </p:nvSpPr>
        <p:spPr>
          <a:xfrm>
            <a:off x="8501058" y="450054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3" name="Rectangle 312"/>
          <p:cNvSpPr/>
          <p:nvPr/>
        </p:nvSpPr>
        <p:spPr>
          <a:xfrm>
            <a:off x="8715372" y="428623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4" name="Rectangle 313"/>
          <p:cNvSpPr/>
          <p:nvPr/>
        </p:nvSpPr>
        <p:spPr>
          <a:xfrm>
            <a:off x="8929686" y="428623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5" name="Rectangle 314"/>
          <p:cNvSpPr/>
          <p:nvPr/>
        </p:nvSpPr>
        <p:spPr>
          <a:xfrm>
            <a:off x="8715372" y="450054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6" name="Rectangle 315"/>
          <p:cNvSpPr/>
          <p:nvPr/>
        </p:nvSpPr>
        <p:spPr>
          <a:xfrm>
            <a:off x="8929686" y="450054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7" name="Rectangle 316"/>
          <p:cNvSpPr/>
          <p:nvPr/>
        </p:nvSpPr>
        <p:spPr>
          <a:xfrm>
            <a:off x="8286744" y="471486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8" name="Rectangle 317"/>
          <p:cNvSpPr/>
          <p:nvPr/>
        </p:nvSpPr>
        <p:spPr>
          <a:xfrm>
            <a:off x="8501058" y="471486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9" name="Rectangle 318"/>
          <p:cNvSpPr/>
          <p:nvPr/>
        </p:nvSpPr>
        <p:spPr>
          <a:xfrm>
            <a:off x="8286744" y="492917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0" name="Rectangle 319"/>
          <p:cNvSpPr/>
          <p:nvPr/>
        </p:nvSpPr>
        <p:spPr>
          <a:xfrm>
            <a:off x="8501058" y="492917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1" name="Rectangle 320"/>
          <p:cNvSpPr/>
          <p:nvPr/>
        </p:nvSpPr>
        <p:spPr>
          <a:xfrm>
            <a:off x="8715372" y="471486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2" name="Rectangle 321"/>
          <p:cNvSpPr/>
          <p:nvPr/>
        </p:nvSpPr>
        <p:spPr>
          <a:xfrm>
            <a:off x="8929686" y="471486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3" name="Rectangle 322"/>
          <p:cNvSpPr/>
          <p:nvPr/>
        </p:nvSpPr>
        <p:spPr>
          <a:xfrm>
            <a:off x="8715372" y="492917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4" name="Rectangle 323"/>
          <p:cNvSpPr/>
          <p:nvPr/>
        </p:nvSpPr>
        <p:spPr>
          <a:xfrm>
            <a:off x="8929686" y="492917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5" name="Rectangle 324"/>
          <p:cNvSpPr/>
          <p:nvPr/>
        </p:nvSpPr>
        <p:spPr>
          <a:xfrm>
            <a:off x="7429488" y="514348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6" name="Rectangle 325"/>
          <p:cNvSpPr/>
          <p:nvPr/>
        </p:nvSpPr>
        <p:spPr>
          <a:xfrm>
            <a:off x="7643802" y="514348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7" name="Rectangle 326"/>
          <p:cNvSpPr/>
          <p:nvPr/>
        </p:nvSpPr>
        <p:spPr>
          <a:xfrm>
            <a:off x="7429488" y="535780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8" name="Rectangle 327"/>
          <p:cNvSpPr/>
          <p:nvPr/>
        </p:nvSpPr>
        <p:spPr>
          <a:xfrm>
            <a:off x="7643802" y="535780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9" name="Rectangle 328"/>
          <p:cNvSpPr/>
          <p:nvPr/>
        </p:nvSpPr>
        <p:spPr>
          <a:xfrm>
            <a:off x="7858116" y="514348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0" name="Rectangle 329"/>
          <p:cNvSpPr/>
          <p:nvPr/>
        </p:nvSpPr>
        <p:spPr>
          <a:xfrm>
            <a:off x="8072430" y="514348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1" name="Rectangle 330"/>
          <p:cNvSpPr/>
          <p:nvPr/>
        </p:nvSpPr>
        <p:spPr>
          <a:xfrm>
            <a:off x="7858116" y="535780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2" name="Rectangle 331"/>
          <p:cNvSpPr/>
          <p:nvPr/>
        </p:nvSpPr>
        <p:spPr>
          <a:xfrm>
            <a:off x="8072430" y="535780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3" name="Rectangle 332"/>
          <p:cNvSpPr/>
          <p:nvPr/>
        </p:nvSpPr>
        <p:spPr>
          <a:xfrm>
            <a:off x="7429488" y="557211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4" name="Rectangle 333"/>
          <p:cNvSpPr/>
          <p:nvPr/>
        </p:nvSpPr>
        <p:spPr>
          <a:xfrm>
            <a:off x="7643802" y="557211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5" name="Rectangle 334"/>
          <p:cNvSpPr/>
          <p:nvPr/>
        </p:nvSpPr>
        <p:spPr>
          <a:xfrm>
            <a:off x="7429488" y="578643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6" name="Rectangle 335"/>
          <p:cNvSpPr/>
          <p:nvPr/>
        </p:nvSpPr>
        <p:spPr>
          <a:xfrm>
            <a:off x="7643802" y="578643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7" name="Rectangle 336"/>
          <p:cNvSpPr/>
          <p:nvPr/>
        </p:nvSpPr>
        <p:spPr>
          <a:xfrm>
            <a:off x="7858116" y="557211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8" name="Rectangle 337"/>
          <p:cNvSpPr/>
          <p:nvPr/>
        </p:nvSpPr>
        <p:spPr>
          <a:xfrm>
            <a:off x="8072430" y="557211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9" name="Rectangle 338"/>
          <p:cNvSpPr/>
          <p:nvPr/>
        </p:nvSpPr>
        <p:spPr>
          <a:xfrm>
            <a:off x="7858116" y="578643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0" name="Rectangle 339"/>
          <p:cNvSpPr/>
          <p:nvPr/>
        </p:nvSpPr>
        <p:spPr>
          <a:xfrm>
            <a:off x="8072430" y="578643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1" name="Rectangle 340"/>
          <p:cNvSpPr/>
          <p:nvPr/>
        </p:nvSpPr>
        <p:spPr>
          <a:xfrm>
            <a:off x="8286744" y="514348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2" name="Rectangle 341"/>
          <p:cNvSpPr/>
          <p:nvPr/>
        </p:nvSpPr>
        <p:spPr>
          <a:xfrm>
            <a:off x="8501058" y="514348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3" name="Rectangle 342"/>
          <p:cNvSpPr/>
          <p:nvPr/>
        </p:nvSpPr>
        <p:spPr>
          <a:xfrm>
            <a:off x="8286744" y="535780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4" name="Rectangle 343"/>
          <p:cNvSpPr/>
          <p:nvPr/>
        </p:nvSpPr>
        <p:spPr>
          <a:xfrm>
            <a:off x="8501058" y="535780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5" name="Rectangle 344"/>
          <p:cNvSpPr/>
          <p:nvPr/>
        </p:nvSpPr>
        <p:spPr>
          <a:xfrm>
            <a:off x="8715372" y="514348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6" name="Rectangle 345"/>
          <p:cNvSpPr/>
          <p:nvPr/>
        </p:nvSpPr>
        <p:spPr>
          <a:xfrm>
            <a:off x="8929686" y="514348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7" name="Rectangle 346"/>
          <p:cNvSpPr/>
          <p:nvPr/>
        </p:nvSpPr>
        <p:spPr>
          <a:xfrm>
            <a:off x="8715372" y="535780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8" name="Rectangle 347"/>
          <p:cNvSpPr/>
          <p:nvPr/>
        </p:nvSpPr>
        <p:spPr>
          <a:xfrm>
            <a:off x="8929686" y="535780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9" name="Rectangle 348"/>
          <p:cNvSpPr/>
          <p:nvPr/>
        </p:nvSpPr>
        <p:spPr>
          <a:xfrm>
            <a:off x="8286744" y="557211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0" name="Rectangle 349"/>
          <p:cNvSpPr/>
          <p:nvPr/>
        </p:nvSpPr>
        <p:spPr>
          <a:xfrm>
            <a:off x="8501058" y="557211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1" name="Rectangle 350"/>
          <p:cNvSpPr/>
          <p:nvPr/>
        </p:nvSpPr>
        <p:spPr>
          <a:xfrm>
            <a:off x="8286744" y="578643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2" name="Rectangle 351"/>
          <p:cNvSpPr/>
          <p:nvPr/>
        </p:nvSpPr>
        <p:spPr>
          <a:xfrm>
            <a:off x="8501058" y="578643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3" name="Rectangle 352"/>
          <p:cNvSpPr/>
          <p:nvPr/>
        </p:nvSpPr>
        <p:spPr>
          <a:xfrm>
            <a:off x="8715372" y="557211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4" name="Rectangle 353"/>
          <p:cNvSpPr/>
          <p:nvPr/>
        </p:nvSpPr>
        <p:spPr>
          <a:xfrm>
            <a:off x="8929686" y="557211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5" name="Rectangle 354"/>
          <p:cNvSpPr/>
          <p:nvPr/>
        </p:nvSpPr>
        <p:spPr>
          <a:xfrm>
            <a:off x="8715372" y="578643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6" name="Rectangle 355"/>
          <p:cNvSpPr/>
          <p:nvPr/>
        </p:nvSpPr>
        <p:spPr>
          <a:xfrm>
            <a:off x="8929686" y="578643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7" name="Rectangle 356"/>
          <p:cNvSpPr/>
          <p:nvPr/>
        </p:nvSpPr>
        <p:spPr>
          <a:xfrm>
            <a:off x="7429488" y="600074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8" name="Rectangle 357"/>
          <p:cNvSpPr/>
          <p:nvPr/>
        </p:nvSpPr>
        <p:spPr>
          <a:xfrm>
            <a:off x="7643802" y="600074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9" name="Rectangle 358"/>
          <p:cNvSpPr/>
          <p:nvPr/>
        </p:nvSpPr>
        <p:spPr>
          <a:xfrm>
            <a:off x="7429488" y="621505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0" name="Rectangle 359"/>
          <p:cNvSpPr/>
          <p:nvPr/>
        </p:nvSpPr>
        <p:spPr>
          <a:xfrm>
            <a:off x="7643802" y="621505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1" name="Rectangle 360"/>
          <p:cNvSpPr/>
          <p:nvPr/>
        </p:nvSpPr>
        <p:spPr>
          <a:xfrm>
            <a:off x="7858116" y="600074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2" name="Rectangle 361"/>
          <p:cNvSpPr/>
          <p:nvPr/>
        </p:nvSpPr>
        <p:spPr>
          <a:xfrm>
            <a:off x="8072430" y="600074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3" name="Rectangle 362"/>
          <p:cNvSpPr/>
          <p:nvPr/>
        </p:nvSpPr>
        <p:spPr>
          <a:xfrm>
            <a:off x="7858116" y="621505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4" name="Rectangle 363"/>
          <p:cNvSpPr/>
          <p:nvPr/>
        </p:nvSpPr>
        <p:spPr>
          <a:xfrm>
            <a:off x="8072430" y="621505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5" name="Rectangle 364"/>
          <p:cNvSpPr/>
          <p:nvPr/>
        </p:nvSpPr>
        <p:spPr>
          <a:xfrm>
            <a:off x="7429488" y="642937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6" name="Rectangle 365"/>
          <p:cNvSpPr/>
          <p:nvPr/>
        </p:nvSpPr>
        <p:spPr>
          <a:xfrm>
            <a:off x="7643802" y="642937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7" name="Rectangle 366"/>
          <p:cNvSpPr/>
          <p:nvPr/>
        </p:nvSpPr>
        <p:spPr>
          <a:xfrm>
            <a:off x="7429488" y="664368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8" name="Rectangle 367"/>
          <p:cNvSpPr/>
          <p:nvPr/>
        </p:nvSpPr>
        <p:spPr>
          <a:xfrm>
            <a:off x="7643802" y="664368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9" name="Rectangle 368"/>
          <p:cNvSpPr/>
          <p:nvPr/>
        </p:nvSpPr>
        <p:spPr>
          <a:xfrm>
            <a:off x="7858116" y="642937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0" name="Rectangle 369"/>
          <p:cNvSpPr/>
          <p:nvPr/>
        </p:nvSpPr>
        <p:spPr>
          <a:xfrm>
            <a:off x="8072430" y="642937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1" name="Rectangle 370"/>
          <p:cNvSpPr/>
          <p:nvPr/>
        </p:nvSpPr>
        <p:spPr>
          <a:xfrm>
            <a:off x="7858116" y="664368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2" name="Rectangle 371"/>
          <p:cNvSpPr/>
          <p:nvPr/>
        </p:nvSpPr>
        <p:spPr>
          <a:xfrm>
            <a:off x="8072430" y="664368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3" name="Rectangle 372"/>
          <p:cNvSpPr/>
          <p:nvPr/>
        </p:nvSpPr>
        <p:spPr>
          <a:xfrm>
            <a:off x="8286744" y="600074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4" name="Rectangle 373"/>
          <p:cNvSpPr/>
          <p:nvPr/>
        </p:nvSpPr>
        <p:spPr>
          <a:xfrm>
            <a:off x="8501058" y="600074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5" name="Rectangle 374"/>
          <p:cNvSpPr/>
          <p:nvPr/>
        </p:nvSpPr>
        <p:spPr>
          <a:xfrm>
            <a:off x="8286744" y="621505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6" name="Rectangle 375"/>
          <p:cNvSpPr/>
          <p:nvPr/>
        </p:nvSpPr>
        <p:spPr>
          <a:xfrm>
            <a:off x="8501058" y="621505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7" name="Rectangle 376"/>
          <p:cNvSpPr/>
          <p:nvPr/>
        </p:nvSpPr>
        <p:spPr>
          <a:xfrm>
            <a:off x="8715372" y="600074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8" name="Rectangle 377"/>
          <p:cNvSpPr/>
          <p:nvPr/>
        </p:nvSpPr>
        <p:spPr>
          <a:xfrm>
            <a:off x="8929686" y="600074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9" name="Rectangle 378"/>
          <p:cNvSpPr/>
          <p:nvPr/>
        </p:nvSpPr>
        <p:spPr>
          <a:xfrm>
            <a:off x="8715372" y="621505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0" name="Rectangle 379"/>
          <p:cNvSpPr/>
          <p:nvPr/>
        </p:nvSpPr>
        <p:spPr>
          <a:xfrm>
            <a:off x="8929686" y="621505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1" name="Rectangle 380"/>
          <p:cNvSpPr/>
          <p:nvPr/>
        </p:nvSpPr>
        <p:spPr>
          <a:xfrm>
            <a:off x="8286744" y="642937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2" name="Rectangle 381"/>
          <p:cNvSpPr/>
          <p:nvPr/>
        </p:nvSpPr>
        <p:spPr>
          <a:xfrm>
            <a:off x="8501058" y="642937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3" name="Rectangle 382"/>
          <p:cNvSpPr/>
          <p:nvPr/>
        </p:nvSpPr>
        <p:spPr>
          <a:xfrm>
            <a:off x="8286744" y="664368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4" name="Rectangle 383"/>
          <p:cNvSpPr/>
          <p:nvPr/>
        </p:nvSpPr>
        <p:spPr>
          <a:xfrm>
            <a:off x="8501058" y="664368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5" name="Rectangle 384"/>
          <p:cNvSpPr/>
          <p:nvPr/>
        </p:nvSpPr>
        <p:spPr>
          <a:xfrm>
            <a:off x="8715372" y="642937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6" name="Rectangle 385"/>
          <p:cNvSpPr/>
          <p:nvPr/>
        </p:nvSpPr>
        <p:spPr>
          <a:xfrm>
            <a:off x="8929686" y="642937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7" name="Rectangle 386"/>
          <p:cNvSpPr/>
          <p:nvPr/>
        </p:nvSpPr>
        <p:spPr>
          <a:xfrm>
            <a:off x="8715372" y="664368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8" name="Rectangle 387"/>
          <p:cNvSpPr/>
          <p:nvPr/>
        </p:nvSpPr>
        <p:spPr>
          <a:xfrm>
            <a:off x="8929686" y="664368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9" name="Rectangle 388"/>
          <p:cNvSpPr/>
          <p:nvPr/>
        </p:nvSpPr>
        <p:spPr>
          <a:xfrm>
            <a:off x="7429488" y="342897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0" name="Rectangle 389"/>
          <p:cNvSpPr/>
          <p:nvPr/>
        </p:nvSpPr>
        <p:spPr>
          <a:xfrm>
            <a:off x="5929290" y="342897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1" name="Rectangle 390"/>
          <p:cNvSpPr/>
          <p:nvPr/>
        </p:nvSpPr>
        <p:spPr>
          <a:xfrm>
            <a:off x="7429488" y="364329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2" name="Rectangle 391"/>
          <p:cNvSpPr/>
          <p:nvPr/>
        </p:nvSpPr>
        <p:spPr>
          <a:xfrm>
            <a:off x="5929290" y="364329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3" name="Rectangle 392"/>
          <p:cNvSpPr/>
          <p:nvPr/>
        </p:nvSpPr>
        <p:spPr>
          <a:xfrm>
            <a:off x="6143604" y="342897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4" name="Rectangle 393"/>
          <p:cNvSpPr/>
          <p:nvPr/>
        </p:nvSpPr>
        <p:spPr>
          <a:xfrm>
            <a:off x="6357918" y="342897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5" name="Rectangle 394"/>
          <p:cNvSpPr/>
          <p:nvPr/>
        </p:nvSpPr>
        <p:spPr>
          <a:xfrm>
            <a:off x="6143604" y="364329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6" name="Rectangle 395"/>
          <p:cNvSpPr/>
          <p:nvPr/>
        </p:nvSpPr>
        <p:spPr>
          <a:xfrm>
            <a:off x="6357918" y="364329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7" name="Rectangle 396"/>
          <p:cNvSpPr/>
          <p:nvPr/>
        </p:nvSpPr>
        <p:spPr>
          <a:xfrm>
            <a:off x="7429488" y="385760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8" name="Rectangle 397"/>
          <p:cNvSpPr/>
          <p:nvPr/>
        </p:nvSpPr>
        <p:spPr>
          <a:xfrm>
            <a:off x="5929290" y="385760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9" name="Rectangle 398"/>
          <p:cNvSpPr/>
          <p:nvPr/>
        </p:nvSpPr>
        <p:spPr>
          <a:xfrm>
            <a:off x="7429488" y="407191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0" name="Rectangle 399"/>
          <p:cNvSpPr/>
          <p:nvPr/>
        </p:nvSpPr>
        <p:spPr>
          <a:xfrm>
            <a:off x="5929290" y="407191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1" name="Rectangle 400"/>
          <p:cNvSpPr/>
          <p:nvPr/>
        </p:nvSpPr>
        <p:spPr>
          <a:xfrm>
            <a:off x="6143604" y="385760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2" name="Rectangle 401"/>
          <p:cNvSpPr/>
          <p:nvPr/>
        </p:nvSpPr>
        <p:spPr>
          <a:xfrm>
            <a:off x="6357918" y="385760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3" name="Rectangle 402"/>
          <p:cNvSpPr/>
          <p:nvPr/>
        </p:nvSpPr>
        <p:spPr>
          <a:xfrm>
            <a:off x="6143604" y="407191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4" name="Rectangle 403"/>
          <p:cNvSpPr/>
          <p:nvPr/>
        </p:nvSpPr>
        <p:spPr>
          <a:xfrm>
            <a:off x="6357918" y="407191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5" name="Rectangle 404"/>
          <p:cNvSpPr/>
          <p:nvPr/>
        </p:nvSpPr>
        <p:spPr>
          <a:xfrm>
            <a:off x="6572232" y="342897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6" name="Rectangle 405"/>
          <p:cNvSpPr/>
          <p:nvPr/>
        </p:nvSpPr>
        <p:spPr>
          <a:xfrm>
            <a:off x="6786546" y="342897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7" name="Rectangle 406"/>
          <p:cNvSpPr/>
          <p:nvPr/>
        </p:nvSpPr>
        <p:spPr>
          <a:xfrm>
            <a:off x="6572232" y="364329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8" name="Rectangle 407"/>
          <p:cNvSpPr/>
          <p:nvPr/>
        </p:nvSpPr>
        <p:spPr>
          <a:xfrm>
            <a:off x="6786546" y="364329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9" name="Rectangle 408"/>
          <p:cNvSpPr/>
          <p:nvPr/>
        </p:nvSpPr>
        <p:spPr>
          <a:xfrm>
            <a:off x="7000860" y="342897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0" name="Rectangle 409"/>
          <p:cNvSpPr/>
          <p:nvPr/>
        </p:nvSpPr>
        <p:spPr>
          <a:xfrm>
            <a:off x="7215174" y="342897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1" name="Rectangle 410"/>
          <p:cNvSpPr/>
          <p:nvPr/>
        </p:nvSpPr>
        <p:spPr>
          <a:xfrm>
            <a:off x="7000860" y="364329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2" name="Rectangle 411"/>
          <p:cNvSpPr/>
          <p:nvPr/>
        </p:nvSpPr>
        <p:spPr>
          <a:xfrm>
            <a:off x="7215174" y="364329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3" name="Rectangle 412"/>
          <p:cNvSpPr/>
          <p:nvPr/>
        </p:nvSpPr>
        <p:spPr>
          <a:xfrm>
            <a:off x="6572232" y="385760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4" name="Rectangle 413"/>
          <p:cNvSpPr/>
          <p:nvPr/>
        </p:nvSpPr>
        <p:spPr>
          <a:xfrm>
            <a:off x="6786546" y="385760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5" name="Rectangle 414"/>
          <p:cNvSpPr/>
          <p:nvPr/>
        </p:nvSpPr>
        <p:spPr>
          <a:xfrm>
            <a:off x="6572232" y="407191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6" name="Rectangle 415"/>
          <p:cNvSpPr/>
          <p:nvPr/>
        </p:nvSpPr>
        <p:spPr>
          <a:xfrm>
            <a:off x="6786546" y="407191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7" name="Rectangle 416"/>
          <p:cNvSpPr/>
          <p:nvPr/>
        </p:nvSpPr>
        <p:spPr>
          <a:xfrm>
            <a:off x="7000860" y="385760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8" name="Rectangle 417"/>
          <p:cNvSpPr/>
          <p:nvPr/>
        </p:nvSpPr>
        <p:spPr>
          <a:xfrm>
            <a:off x="7215174" y="385760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9" name="Rectangle 418"/>
          <p:cNvSpPr/>
          <p:nvPr/>
        </p:nvSpPr>
        <p:spPr>
          <a:xfrm>
            <a:off x="7000860" y="407191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20" name="Rectangle 419"/>
          <p:cNvSpPr/>
          <p:nvPr/>
        </p:nvSpPr>
        <p:spPr>
          <a:xfrm>
            <a:off x="7215174" y="407191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21" name="Rectangle 420"/>
          <p:cNvSpPr/>
          <p:nvPr/>
        </p:nvSpPr>
        <p:spPr>
          <a:xfrm>
            <a:off x="7429488" y="428623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22" name="Rectangle 421"/>
          <p:cNvSpPr/>
          <p:nvPr/>
        </p:nvSpPr>
        <p:spPr>
          <a:xfrm>
            <a:off x="5929290" y="428623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23" name="Rectangle 422"/>
          <p:cNvSpPr/>
          <p:nvPr/>
        </p:nvSpPr>
        <p:spPr>
          <a:xfrm>
            <a:off x="7429488" y="450054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24" name="Rectangle 423"/>
          <p:cNvSpPr/>
          <p:nvPr/>
        </p:nvSpPr>
        <p:spPr>
          <a:xfrm>
            <a:off x="5929290" y="450054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25" name="Rectangle 424"/>
          <p:cNvSpPr/>
          <p:nvPr/>
        </p:nvSpPr>
        <p:spPr>
          <a:xfrm>
            <a:off x="6143604" y="428623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26" name="Rectangle 425"/>
          <p:cNvSpPr/>
          <p:nvPr/>
        </p:nvSpPr>
        <p:spPr>
          <a:xfrm>
            <a:off x="6357918" y="428623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27" name="Rectangle 426"/>
          <p:cNvSpPr/>
          <p:nvPr/>
        </p:nvSpPr>
        <p:spPr>
          <a:xfrm>
            <a:off x="6143604" y="450054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28" name="Rectangle 427"/>
          <p:cNvSpPr/>
          <p:nvPr/>
        </p:nvSpPr>
        <p:spPr>
          <a:xfrm>
            <a:off x="6357918" y="450054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29" name="Rectangle 428"/>
          <p:cNvSpPr/>
          <p:nvPr/>
        </p:nvSpPr>
        <p:spPr>
          <a:xfrm>
            <a:off x="5714976" y="471486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30" name="Rectangle 429"/>
          <p:cNvSpPr/>
          <p:nvPr/>
        </p:nvSpPr>
        <p:spPr>
          <a:xfrm>
            <a:off x="5929290" y="471486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31" name="Rectangle 430"/>
          <p:cNvSpPr/>
          <p:nvPr/>
        </p:nvSpPr>
        <p:spPr>
          <a:xfrm>
            <a:off x="5714976" y="492917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32" name="Rectangle 431"/>
          <p:cNvSpPr/>
          <p:nvPr/>
        </p:nvSpPr>
        <p:spPr>
          <a:xfrm>
            <a:off x="5929290" y="492917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33" name="Rectangle 432"/>
          <p:cNvSpPr/>
          <p:nvPr/>
        </p:nvSpPr>
        <p:spPr>
          <a:xfrm>
            <a:off x="6143604" y="471486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34" name="Rectangle 433"/>
          <p:cNvSpPr/>
          <p:nvPr/>
        </p:nvSpPr>
        <p:spPr>
          <a:xfrm>
            <a:off x="6357918" y="471486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35" name="Rectangle 434"/>
          <p:cNvSpPr/>
          <p:nvPr/>
        </p:nvSpPr>
        <p:spPr>
          <a:xfrm>
            <a:off x="6143604" y="492917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36" name="Rectangle 435"/>
          <p:cNvSpPr/>
          <p:nvPr/>
        </p:nvSpPr>
        <p:spPr>
          <a:xfrm>
            <a:off x="6357918" y="492917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37" name="Rectangle 436"/>
          <p:cNvSpPr/>
          <p:nvPr/>
        </p:nvSpPr>
        <p:spPr>
          <a:xfrm>
            <a:off x="6572232" y="428623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38" name="Rectangle 437"/>
          <p:cNvSpPr/>
          <p:nvPr/>
        </p:nvSpPr>
        <p:spPr>
          <a:xfrm>
            <a:off x="6786546" y="428623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39" name="Rectangle 438"/>
          <p:cNvSpPr/>
          <p:nvPr/>
        </p:nvSpPr>
        <p:spPr>
          <a:xfrm>
            <a:off x="6572232" y="450054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0" name="Rectangle 439"/>
          <p:cNvSpPr/>
          <p:nvPr/>
        </p:nvSpPr>
        <p:spPr>
          <a:xfrm>
            <a:off x="6786546" y="450054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1" name="Rectangle 440"/>
          <p:cNvSpPr/>
          <p:nvPr/>
        </p:nvSpPr>
        <p:spPr>
          <a:xfrm>
            <a:off x="7000860" y="428623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2" name="Rectangle 441"/>
          <p:cNvSpPr/>
          <p:nvPr/>
        </p:nvSpPr>
        <p:spPr>
          <a:xfrm>
            <a:off x="7215174" y="428623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3" name="Rectangle 442"/>
          <p:cNvSpPr/>
          <p:nvPr/>
        </p:nvSpPr>
        <p:spPr>
          <a:xfrm>
            <a:off x="7000860" y="450054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4" name="Rectangle 443"/>
          <p:cNvSpPr/>
          <p:nvPr/>
        </p:nvSpPr>
        <p:spPr>
          <a:xfrm>
            <a:off x="7215174" y="450054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5" name="Rectangle 444"/>
          <p:cNvSpPr/>
          <p:nvPr/>
        </p:nvSpPr>
        <p:spPr>
          <a:xfrm>
            <a:off x="6572232" y="471486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6" name="Rectangle 445"/>
          <p:cNvSpPr/>
          <p:nvPr/>
        </p:nvSpPr>
        <p:spPr>
          <a:xfrm>
            <a:off x="6786546" y="471486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7" name="Rectangle 446"/>
          <p:cNvSpPr/>
          <p:nvPr/>
        </p:nvSpPr>
        <p:spPr>
          <a:xfrm>
            <a:off x="6572232" y="492917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8" name="Rectangle 447"/>
          <p:cNvSpPr/>
          <p:nvPr/>
        </p:nvSpPr>
        <p:spPr>
          <a:xfrm>
            <a:off x="6786546" y="492917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9" name="Rectangle 448"/>
          <p:cNvSpPr/>
          <p:nvPr/>
        </p:nvSpPr>
        <p:spPr>
          <a:xfrm>
            <a:off x="7000860" y="471486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50" name="Rectangle 449"/>
          <p:cNvSpPr/>
          <p:nvPr/>
        </p:nvSpPr>
        <p:spPr>
          <a:xfrm>
            <a:off x="7215174" y="471486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51" name="Rectangle 450"/>
          <p:cNvSpPr/>
          <p:nvPr/>
        </p:nvSpPr>
        <p:spPr>
          <a:xfrm>
            <a:off x="7000860" y="492917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52" name="Rectangle 451"/>
          <p:cNvSpPr/>
          <p:nvPr/>
        </p:nvSpPr>
        <p:spPr>
          <a:xfrm>
            <a:off x="7215174" y="492917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53" name="Rectangle 452"/>
          <p:cNvSpPr/>
          <p:nvPr/>
        </p:nvSpPr>
        <p:spPr>
          <a:xfrm>
            <a:off x="5714976" y="514348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54" name="Rectangle 453"/>
          <p:cNvSpPr/>
          <p:nvPr/>
        </p:nvSpPr>
        <p:spPr>
          <a:xfrm>
            <a:off x="5929290" y="514348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55" name="Rectangle 454"/>
          <p:cNvSpPr/>
          <p:nvPr/>
        </p:nvSpPr>
        <p:spPr>
          <a:xfrm>
            <a:off x="5714976" y="535780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56" name="Rectangle 455"/>
          <p:cNvSpPr/>
          <p:nvPr/>
        </p:nvSpPr>
        <p:spPr>
          <a:xfrm>
            <a:off x="5929290" y="535780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57" name="Rectangle 456"/>
          <p:cNvSpPr/>
          <p:nvPr/>
        </p:nvSpPr>
        <p:spPr>
          <a:xfrm>
            <a:off x="6143604" y="514348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58" name="Rectangle 457"/>
          <p:cNvSpPr/>
          <p:nvPr/>
        </p:nvSpPr>
        <p:spPr>
          <a:xfrm>
            <a:off x="6357918" y="514348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59" name="Rectangle 458"/>
          <p:cNvSpPr/>
          <p:nvPr/>
        </p:nvSpPr>
        <p:spPr>
          <a:xfrm>
            <a:off x="6143604" y="535780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60" name="Rectangle 459"/>
          <p:cNvSpPr/>
          <p:nvPr/>
        </p:nvSpPr>
        <p:spPr>
          <a:xfrm>
            <a:off x="6357918" y="535780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61" name="Rectangle 460"/>
          <p:cNvSpPr/>
          <p:nvPr/>
        </p:nvSpPr>
        <p:spPr>
          <a:xfrm>
            <a:off x="5714976" y="557211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62" name="Rectangle 461"/>
          <p:cNvSpPr/>
          <p:nvPr/>
        </p:nvSpPr>
        <p:spPr>
          <a:xfrm>
            <a:off x="5929290" y="557211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63" name="Rectangle 462"/>
          <p:cNvSpPr/>
          <p:nvPr/>
        </p:nvSpPr>
        <p:spPr>
          <a:xfrm>
            <a:off x="5714976" y="578643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64" name="Rectangle 463"/>
          <p:cNvSpPr/>
          <p:nvPr/>
        </p:nvSpPr>
        <p:spPr>
          <a:xfrm>
            <a:off x="5929290" y="578643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65" name="Rectangle 464"/>
          <p:cNvSpPr/>
          <p:nvPr/>
        </p:nvSpPr>
        <p:spPr>
          <a:xfrm>
            <a:off x="6143604" y="557211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66" name="Rectangle 465"/>
          <p:cNvSpPr/>
          <p:nvPr/>
        </p:nvSpPr>
        <p:spPr>
          <a:xfrm>
            <a:off x="6357918" y="557211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67" name="Rectangle 466"/>
          <p:cNvSpPr/>
          <p:nvPr/>
        </p:nvSpPr>
        <p:spPr>
          <a:xfrm>
            <a:off x="6143604" y="578643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68" name="Rectangle 467"/>
          <p:cNvSpPr/>
          <p:nvPr/>
        </p:nvSpPr>
        <p:spPr>
          <a:xfrm>
            <a:off x="6357918" y="578643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69" name="Rectangle 468"/>
          <p:cNvSpPr/>
          <p:nvPr/>
        </p:nvSpPr>
        <p:spPr>
          <a:xfrm>
            <a:off x="6572232" y="514348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70" name="Rectangle 469"/>
          <p:cNvSpPr/>
          <p:nvPr/>
        </p:nvSpPr>
        <p:spPr>
          <a:xfrm>
            <a:off x="6786546" y="514348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71" name="Rectangle 470"/>
          <p:cNvSpPr/>
          <p:nvPr/>
        </p:nvSpPr>
        <p:spPr>
          <a:xfrm>
            <a:off x="6572232" y="535780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72" name="Rectangle 471"/>
          <p:cNvSpPr/>
          <p:nvPr/>
        </p:nvSpPr>
        <p:spPr>
          <a:xfrm>
            <a:off x="6786546" y="535780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73" name="Rectangle 472"/>
          <p:cNvSpPr/>
          <p:nvPr/>
        </p:nvSpPr>
        <p:spPr>
          <a:xfrm>
            <a:off x="7000860" y="514348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74" name="Rectangle 473"/>
          <p:cNvSpPr/>
          <p:nvPr/>
        </p:nvSpPr>
        <p:spPr>
          <a:xfrm>
            <a:off x="7215174" y="514348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75" name="Rectangle 474"/>
          <p:cNvSpPr/>
          <p:nvPr/>
        </p:nvSpPr>
        <p:spPr>
          <a:xfrm>
            <a:off x="7000860" y="535780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76" name="Rectangle 475"/>
          <p:cNvSpPr/>
          <p:nvPr/>
        </p:nvSpPr>
        <p:spPr>
          <a:xfrm>
            <a:off x="7215174" y="535780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77" name="Rectangle 476"/>
          <p:cNvSpPr/>
          <p:nvPr/>
        </p:nvSpPr>
        <p:spPr>
          <a:xfrm>
            <a:off x="6572232" y="557211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78" name="Rectangle 477"/>
          <p:cNvSpPr/>
          <p:nvPr/>
        </p:nvSpPr>
        <p:spPr>
          <a:xfrm>
            <a:off x="6786546" y="557211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79" name="Rectangle 478"/>
          <p:cNvSpPr/>
          <p:nvPr/>
        </p:nvSpPr>
        <p:spPr>
          <a:xfrm>
            <a:off x="6572232" y="578643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80" name="Rectangle 479"/>
          <p:cNvSpPr/>
          <p:nvPr/>
        </p:nvSpPr>
        <p:spPr>
          <a:xfrm>
            <a:off x="6786546" y="578643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81" name="Rectangle 480"/>
          <p:cNvSpPr/>
          <p:nvPr/>
        </p:nvSpPr>
        <p:spPr>
          <a:xfrm>
            <a:off x="7000860" y="557211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82" name="Rectangle 481"/>
          <p:cNvSpPr/>
          <p:nvPr/>
        </p:nvSpPr>
        <p:spPr>
          <a:xfrm>
            <a:off x="7215174" y="557211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83" name="Rectangle 482"/>
          <p:cNvSpPr/>
          <p:nvPr/>
        </p:nvSpPr>
        <p:spPr>
          <a:xfrm>
            <a:off x="7000860" y="578643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84" name="Rectangle 483"/>
          <p:cNvSpPr/>
          <p:nvPr/>
        </p:nvSpPr>
        <p:spPr>
          <a:xfrm>
            <a:off x="7215174" y="578643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85" name="Rectangle 484"/>
          <p:cNvSpPr/>
          <p:nvPr/>
        </p:nvSpPr>
        <p:spPr>
          <a:xfrm>
            <a:off x="5714976" y="600074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86" name="Rectangle 485"/>
          <p:cNvSpPr/>
          <p:nvPr/>
        </p:nvSpPr>
        <p:spPr>
          <a:xfrm>
            <a:off x="5929290" y="600074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87" name="Rectangle 486"/>
          <p:cNvSpPr/>
          <p:nvPr/>
        </p:nvSpPr>
        <p:spPr>
          <a:xfrm>
            <a:off x="5714976" y="621505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88" name="Rectangle 487"/>
          <p:cNvSpPr/>
          <p:nvPr/>
        </p:nvSpPr>
        <p:spPr>
          <a:xfrm>
            <a:off x="5929290" y="621505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89" name="Rectangle 488"/>
          <p:cNvSpPr/>
          <p:nvPr/>
        </p:nvSpPr>
        <p:spPr>
          <a:xfrm>
            <a:off x="6143604" y="600074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90" name="Rectangle 489"/>
          <p:cNvSpPr/>
          <p:nvPr/>
        </p:nvSpPr>
        <p:spPr>
          <a:xfrm>
            <a:off x="6357918" y="600074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91" name="Rectangle 490"/>
          <p:cNvSpPr/>
          <p:nvPr/>
        </p:nvSpPr>
        <p:spPr>
          <a:xfrm>
            <a:off x="6143604" y="621505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92" name="Rectangle 491"/>
          <p:cNvSpPr/>
          <p:nvPr/>
        </p:nvSpPr>
        <p:spPr>
          <a:xfrm>
            <a:off x="6357918" y="621505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93" name="Rectangle 492"/>
          <p:cNvSpPr/>
          <p:nvPr/>
        </p:nvSpPr>
        <p:spPr>
          <a:xfrm>
            <a:off x="5714976" y="642937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94" name="Rectangle 493"/>
          <p:cNvSpPr/>
          <p:nvPr/>
        </p:nvSpPr>
        <p:spPr>
          <a:xfrm>
            <a:off x="5929290" y="642937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95" name="Rectangle 494"/>
          <p:cNvSpPr/>
          <p:nvPr/>
        </p:nvSpPr>
        <p:spPr>
          <a:xfrm>
            <a:off x="5714976" y="664368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96" name="Rectangle 495"/>
          <p:cNvSpPr/>
          <p:nvPr/>
        </p:nvSpPr>
        <p:spPr>
          <a:xfrm>
            <a:off x="5929290" y="664368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97" name="Rectangle 496"/>
          <p:cNvSpPr/>
          <p:nvPr/>
        </p:nvSpPr>
        <p:spPr>
          <a:xfrm>
            <a:off x="6143604" y="642937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98" name="Rectangle 497"/>
          <p:cNvSpPr/>
          <p:nvPr/>
        </p:nvSpPr>
        <p:spPr>
          <a:xfrm>
            <a:off x="6357918" y="642937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99" name="Rectangle 498"/>
          <p:cNvSpPr/>
          <p:nvPr/>
        </p:nvSpPr>
        <p:spPr>
          <a:xfrm>
            <a:off x="6143604" y="664368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00" name="Rectangle 499"/>
          <p:cNvSpPr/>
          <p:nvPr/>
        </p:nvSpPr>
        <p:spPr>
          <a:xfrm>
            <a:off x="6357918" y="664368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01" name="Rectangle 500"/>
          <p:cNvSpPr/>
          <p:nvPr/>
        </p:nvSpPr>
        <p:spPr>
          <a:xfrm>
            <a:off x="6572232" y="600074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02" name="Rectangle 501"/>
          <p:cNvSpPr/>
          <p:nvPr/>
        </p:nvSpPr>
        <p:spPr>
          <a:xfrm>
            <a:off x="6786546" y="600074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03" name="Rectangle 502"/>
          <p:cNvSpPr/>
          <p:nvPr/>
        </p:nvSpPr>
        <p:spPr>
          <a:xfrm>
            <a:off x="6572232" y="621505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04" name="Rectangle 503"/>
          <p:cNvSpPr/>
          <p:nvPr/>
        </p:nvSpPr>
        <p:spPr>
          <a:xfrm>
            <a:off x="6786546" y="621505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05" name="Rectangle 504"/>
          <p:cNvSpPr/>
          <p:nvPr/>
        </p:nvSpPr>
        <p:spPr>
          <a:xfrm>
            <a:off x="7000860" y="600074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06" name="Rectangle 505"/>
          <p:cNvSpPr/>
          <p:nvPr/>
        </p:nvSpPr>
        <p:spPr>
          <a:xfrm>
            <a:off x="7215174" y="600074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07" name="Rectangle 506"/>
          <p:cNvSpPr/>
          <p:nvPr/>
        </p:nvSpPr>
        <p:spPr>
          <a:xfrm>
            <a:off x="7000860" y="621505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08" name="Rectangle 507"/>
          <p:cNvSpPr/>
          <p:nvPr/>
        </p:nvSpPr>
        <p:spPr>
          <a:xfrm>
            <a:off x="7215174" y="621505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09" name="Rectangle 508"/>
          <p:cNvSpPr/>
          <p:nvPr/>
        </p:nvSpPr>
        <p:spPr>
          <a:xfrm>
            <a:off x="6572232" y="642937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10" name="Rectangle 509"/>
          <p:cNvSpPr/>
          <p:nvPr/>
        </p:nvSpPr>
        <p:spPr>
          <a:xfrm>
            <a:off x="6786546" y="642937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11" name="Rectangle 510"/>
          <p:cNvSpPr/>
          <p:nvPr/>
        </p:nvSpPr>
        <p:spPr>
          <a:xfrm>
            <a:off x="6572232" y="664368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12" name="Rectangle 511"/>
          <p:cNvSpPr/>
          <p:nvPr/>
        </p:nvSpPr>
        <p:spPr>
          <a:xfrm>
            <a:off x="6786546" y="664368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13" name="Rectangle 512"/>
          <p:cNvSpPr/>
          <p:nvPr/>
        </p:nvSpPr>
        <p:spPr>
          <a:xfrm>
            <a:off x="7000860" y="642937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14" name="Rectangle 513"/>
          <p:cNvSpPr/>
          <p:nvPr/>
        </p:nvSpPr>
        <p:spPr>
          <a:xfrm>
            <a:off x="7215174" y="642937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15" name="Rectangle 514"/>
          <p:cNvSpPr/>
          <p:nvPr/>
        </p:nvSpPr>
        <p:spPr>
          <a:xfrm>
            <a:off x="7000860" y="664368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16" name="Rectangle 515"/>
          <p:cNvSpPr/>
          <p:nvPr/>
        </p:nvSpPr>
        <p:spPr>
          <a:xfrm>
            <a:off x="7215174" y="664368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17" name="Rectangle 516"/>
          <p:cNvSpPr/>
          <p:nvPr/>
        </p:nvSpPr>
        <p:spPr>
          <a:xfrm>
            <a:off x="2714612" y="342897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18" name="Rectangle 517"/>
          <p:cNvSpPr/>
          <p:nvPr/>
        </p:nvSpPr>
        <p:spPr>
          <a:xfrm>
            <a:off x="2928926" y="342897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19" name="Rectangle 518"/>
          <p:cNvSpPr/>
          <p:nvPr/>
        </p:nvSpPr>
        <p:spPr>
          <a:xfrm>
            <a:off x="2714612" y="364329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20" name="Rectangle 519"/>
          <p:cNvSpPr/>
          <p:nvPr/>
        </p:nvSpPr>
        <p:spPr>
          <a:xfrm>
            <a:off x="2928926" y="364329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21" name="Rectangle 520"/>
          <p:cNvSpPr/>
          <p:nvPr/>
        </p:nvSpPr>
        <p:spPr>
          <a:xfrm>
            <a:off x="3143240" y="342897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22" name="Rectangle 521"/>
          <p:cNvSpPr/>
          <p:nvPr/>
        </p:nvSpPr>
        <p:spPr>
          <a:xfrm>
            <a:off x="3357554" y="342897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23" name="Rectangle 522"/>
          <p:cNvSpPr/>
          <p:nvPr/>
        </p:nvSpPr>
        <p:spPr>
          <a:xfrm>
            <a:off x="3143240" y="364329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24" name="Rectangle 523"/>
          <p:cNvSpPr/>
          <p:nvPr/>
        </p:nvSpPr>
        <p:spPr>
          <a:xfrm>
            <a:off x="3357554" y="364329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25" name="Rectangle 524"/>
          <p:cNvSpPr/>
          <p:nvPr/>
        </p:nvSpPr>
        <p:spPr>
          <a:xfrm>
            <a:off x="2714612" y="385760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26" name="Rectangle 525"/>
          <p:cNvSpPr/>
          <p:nvPr/>
        </p:nvSpPr>
        <p:spPr>
          <a:xfrm>
            <a:off x="2928926" y="385760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27" name="Rectangle 526"/>
          <p:cNvSpPr/>
          <p:nvPr/>
        </p:nvSpPr>
        <p:spPr>
          <a:xfrm>
            <a:off x="2714612" y="407191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28" name="Rectangle 527"/>
          <p:cNvSpPr/>
          <p:nvPr/>
        </p:nvSpPr>
        <p:spPr>
          <a:xfrm>
            <a:off x="2928926" y="407191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29" name="Rectangle 528"/>
          <p:cNvSpPr/>
          <p:nvPr/>
        </p:nvSpPr>
        <p:spPr>
          <a:xfrm>
            <a:off x="3143240" y="385760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30" name="Rectangle 529"/>
          <p:cNvSpPr/>
          <p:nvPr/>
        </p:nvSpPr>
        <p:spPr>
          <a:xfrm>
            <a:off x="3357554" y="385760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31" name="Rectangle 530"/>
          <p:cNvSpPr/>
          <p:nvPr/>
        </p:nvSpPr>
        <p:spPr>
          <a:xfrm>
            <a:off x="3143240" y="407191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32" name="Rectangle 531"/>
          <p:cNvSpPr/>
          <p:nvPr/>
        </p:nvSpPr>
        <p:spPr>
          <a:xfrm>
            <a:off x="3357554" y="407191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33" name="Rectangle 532"/>
          <p:cNvSpPr/>
          <p:nvPr/>
        </p:nvSpPr>
        <p:spPr>
          <a:xfrm>
            <a:off x="3571868" y="342897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34" name="Rectangle 533"/>
          <p:cNvSpPr/>
          <p:nvPr/>
        </p:nvSpPr>
        <p:spPr>
          <a:xfrm>
            <a:off x="3786182" y="342897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35" name="Rectangle 534"/>
          <p:cNvSpPr/>
          <p:nvPr/>
        </p:nvSpPr>
        <p:spPr>
          <a:xfrm>
            <a:off x="3571868" y="364329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36" name="Rectangle 535"/>
          <p:cNvSpPr/>
          <p:nvPr/>
        </p:nvSpPr>
        <p:spPr>
          <a:xfrm>
            <a:off x="3786182" y="364329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37" name="Rectangle 536"/>
          <p:cNvSpPr/>
          <p:nvPr/>
        </p:nvSpPr>
        <p:spPr>
          <a:xfrm>
            <a:off x="5715008" y="342897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38" name="Rectangle 537"/>
          <p:cNvSpPr/>
          <p:nvPr/>
        </p:nvSpPr>
        <p:spPr>
          <a:xfrm>
            <a:off x="5929322" y="342897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39" name="Rectangle 538"/>
          <p:cNvSpPr/>
          <p:nvPr/>
        </p:nvSpPr>
        <p:spPr>
          <a:xfrm>
            <a:off x="5715008" y="364329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40" name="Rectangle 539"/>
          <p:cNvSpPr/>
          <p:nvPr/>
        </p:nvSpPr>
        <p:spPr>
          <a:xfrm>
            <a:off x="5929322" y="364329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41" name="Rectangle 540"/>
          <p:cNvSpPr/>
          <p:nvPr/>
        </p:nvSpPr>
        <p:spPr>
          <a:xfrm>
            <a:off x="3571868" y="385760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42" name="Rectangle 541"/>
          <p:cNvSpPr/>
          <p:nvPr/>
        </p:nvSpPr>
        <p:spPr>
          <a:xfrm>
            <a:off x="3786182" y="385760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43" name="Rectangle 542"/>
          <p:cNvSpPr/>
          <p:nvPr/>
        </p:nvSpPr>
        <p:spPr>
          <a:xfrm>
            <a:off x="3571868" y="407191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44" name="Rectangle 543"/>
          <p:cNvSpPr/>
          <p:nvPr/>
        </p:nvSpPr>
        <p:spPr>
          <a:xfrm>
            <a:off x="3786182" y="407191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45" name="Rectangle 544"/>
          <p:cNvSpPr/>
          <p:nvPr/>
        </p:nvSpPr>
        <p:spPr>
          <a:xfrm>
            <a:off x="5715008" y="385760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46" name="Rectangle 545"/>
          <p:cNvSpPr/>
          <p:nvPr/>
        </p:nvSpPr>
        <p:spPr>
          <a:xfrm>
            <a:off x="5929322" y="385760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47" name="Rectangle 546"/>
          <p:cNvSpPr/>
          <p:nvPr/>
        </p:nvSpPr>
        <p:spPr>
          <a:xfrm>
            <a:off x="5715008" y="407191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48" name="Rectangle 547"/>
          <p:cNvSpPr/>
          <p:nvPr/>
        </p:nvSpPr>
        <p:spPr>
          <a:xfrm>
            <a:off x="5929322" y="407191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49" name="Rectangle 548"/>
          <p:cNvSpPr/>
          <p:nvPr/>
        </p:nvSpPr>
        <p:spPr>
          <a:xfrm>
            <a:off x="2714612" y="428623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50" name="Rectangle 549"/>
          <p:cNvSpPr/>
          <p:nvPr/>
        </p:nvSpPr>
        <p:spPr>
          <a:xfrm>
            <a:off x="2928926" y="428623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51" name="Rectangle 550"/>
          <p:cNvSpPr/>
          <p:nvPr/>
        </p:nvSpPr>
        <p:spPr>
          <a:xfrm>
            <a:off x="2714612" y="450054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52" name="Rectangle 551"/>
          <p:cNvSpPr/>
          <p:nvPr/>
        </p:nvSpPr>
        <p:spPr>
          <a:xfrm>
            <a:off x="2928926" y="450054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53" name="Rectangle 552"/>
          <p:cNvSpPr/>
          <p:nvPr/>
        </p:nvSpPr>
        <p:spPr>
          <a:xfrm>
            <a:off x="3143240" y="428623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54" name="Rectangle 553"/>
          <p:cNvSpPr/>
          <p:nvPr/>
        </p:nvSpPr>
        <p:spPr>
          <a:xfrm>
            <a:off x="3357554" y="428623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55" name="Rectangle 554"/>
          <p:cNvSpPr/>
          <p:nvPr/>
        </p:nvSpPr>
        <p:spPr>
          <a:xfrm>
            <a:off x="3143240" y="450054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56" name="Rectangle 555"/>
          <p:cNvSpPr/>
          <p:nvPr/>
        </p:nvSpPr>
        <p:spPr>
          <a:xfrm>
            <a:off x="3357554" y="450054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57" name="Rectangle 556"/>
          <p:cNvSpPr/>
          <p:nvPr/>
        </p:nvSpPr>
        <p:spPr>
          <a:xfrm>
            <a:off x="2714612" y="471486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58" name="Rectangle 557"/>
          <p:cNvSpPr/>
          <p:nvPr/>
        </p:nvSpPr>
        <p:spPr>
          <a:xfrm>
            <a:off x="2928926" y="471486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59" name="Rectangle 558"/>
          <p:cNvSpPr/>
          <p:nvPr/>
        </p:nvSpPr>
        <p:spPr>
          <a:xfrm>
            <a:off x="2714612" y="492917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60" name="Rectangle 559"/>
          <p:cNvSpPr/>
          <p:nvPr/>
        </p:nvSpPr>
        <p:spPr>
          <a:xfrm>
            <a:off x="2928926" y="492917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61" name="Rectangle 560"/>
          <p:cNvSpPr/>
          <p:nvPr/>
        </p:nvSpPr>
        <p:spPr>
          <a:xfrm>
            <a:off x="3143240" y="471486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62" name="Rectangle 561"/>
          <p:cNvSpPr/>
          <p:nvPr/>
        </p:nvSpPr>
        <p:spPr>
          <a:xfrm>
            <a:off x="3357554" y="471486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63" name="Rectangle 562"/>
          <p:cNvSpPr/>
          <p:nvPr/>
        </p:nvSpPr>
        <p:spPr>
          <a:xfrm>
            <a:off x="3143240" y="492917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64" name="Rectangle 563"/>
          <p:cNvSpPr/>
          <p:nvPr/>
        </p:nvSpPr>
        <p:spPr>
          <a:xfrm>
            <a:off x="3357554" y="492917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65" name="Rectangle 564"/>
          <p:cNvSpPr/>
          <p:nvPr/>
        </p:nvSpPr>
        <p:spPr>
          <a:xfrm>
            <a:off x="3571868" y="428623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66" name="Rectangle 565"/>
          <p:cNvSpPr/>
          <p:nvPr/>
        </p:nvSpPr>
        <p:spPr>
          <a:xfrm>
            <a:off x="3786182" y="428623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67" name="Rectangle 566"/>
          <p:cNvSpPr/>
          <p:nvPr/>
        </p:nvSpPr>
        <p:spPr>
          <a:xfrm>
            <a:off x="3571868" y="450054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68" name="Rectangle 567"/>
          <p:cNvSpPr/>
          <p:nvPr/>
        </p:nvSpPr>
        <p:spPr>
          <a:xfrm>
            <a:off x="3786182" y="450054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69" name="Rectangle 568"/>
          <p:cNvSpPr/>
          <p:nvPr/>
        </p:nvSpPr>
        <p:spPr>
          <a:xfrm>
            <a:off x="5715008" y="428623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70" name="Rectangle 569"/>
          <p:cNvSpPr/>
          <p:nvPr/>
        </p:nvSpPr>
        <p:spPr>
          <a:xfrm>
            <a:off x="5929322" y="428623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71" name="Rectangle 570"/>
          <p:cNvSpPr/>
          <p:nvPr/>
        </p:nvSpPr>
        <p:spPr>
          <a:xfrm>
            <a:off x="5715008" y="450054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72" name="Rectangle 571"/>
          <p:cNvSpPr/>
          <p:nvPr/>
        </p:nvSpPr>
        <p:spPr>
          <a:xfrm>
            <a:off x="5929322" y="450054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73" name="Rectangle 572"/>
          <p:cNvSpPr/>
          <p:nvPr/>
        </p:nvSpPr>
        <p:spPr>
          <a:xfrm>
            <a:off x="3571868" y="471486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74" name="Rectangle 573"/>
          <p:cNvSpPr/>
          <p:nvPr/>
        </p:nvSpPr>
        <p:spPr>
          <a:xfrm>
            <a:off x="3786182" y="471486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75" name="Rectangle 574"/>
          <p:cNvSpPr/>
          <p:nvPr/>
        </p:nvSpPr>
        <p:spPr>
          <a:xfrm>
            <a:off x="3571868" y="492917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76" name="Rectangle 575"/>
          <p:cNvSpPr/>
          <p:nvPr/>
        </p:nvSpPr>
        <p:spPr>
          <a:xfrm>
            <a:off x="3786182" y="492917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77" name="Rectangle 576"/>
          <p:cNvSpPr/>
          <p:nvPr/>
        </p:nvSpPr>
        <p:spPr>
          <a:xfrm>
            <a:off x="4000496" y="471486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78" name="Rectangle 577"/>
          <p:cNvSpPr/>
          <p:nvPr/>
        </p:nvSpPr>
        <p:spPr>
          <a:xfrm>
            <a:off x="4214810" y="471486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79" name="Rectangle 578"/>
          <p:cNvSpPr/>
          <p:nvPr/>
        </p:nvSpPr>
        <p:spPr>
          <a:xfrm>
            <a:off x="4000496" y="492917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80" name="Rectangle 579"/>
          <p:cNvSpPr/>
          <p:nvPr/>
        </p:nvSpPr>
        <p:spPr>
          <a:xfrm>
            <a:off x="4214810" y="492917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81" name="Rectangle 580"/>
          <p:cNvSpPr/>
          <p:nvPr/>
        </p:nvSpPr>
        <p:spPr>
          <a:xfrm>
            <a:off x="2714612" y="514348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82" name="Rectangle 581"/>
          <p:cNvSpPr/>
          <p:nvPr/>
        </p:nvSpPr>
        <p:spPr>
          <a:xfrm>
            <a:off x="2928926" y="514348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83" name="Rectangle 582"/>
          <p:cNvSpPr/>
          <p:nvPr/>
        </p:nvSpPr>
        <p:spPr>
          <a:xfrm>
            <a:off x="2714612" y="535780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84" name="Rectangle 583"/>
          <p:cNvSpPr/>
          <p:nvPr/>
        </p:nvSpPr>
        <p:spPr>
          <a:xfrm>
            <a:off x="2928926" y="535780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85" name="Rectangle 584"/>
          <p:cNvSpPr/>
          <p:nvPr/>
        </p:nvSpPr>
        <p:spPr>
          <a:xfrm>
            <a:off x="3143240" y="514348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86" name="Rectangle 585"/>
          <p:cNvSpPr/>
          <p:nvPr/>
        </p:nvSpPr>
        <p:spPr>
          <a:xfrm>
            <a:off x="3357554" y="514348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87" name="Rectangle 586"/>
          <p:cNvSpPr/>
          <p:nvPr/>
        </p:nvSpPr>
        <p:spPr>
          <a:xfrm>
            <a:off x="3143240" y="535780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88" name="Rectangle 587"/>
          <p:cNvSpPr/>
          <p:nvPr/>
        </p:nvSpPr>
        <p:spPr>
          <a:xfrm>
            <a:off x="3357554" y="535780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89" name="Rectangle 588"/>
          <p:cNvSpPr/>
          <p:nvPr/>
        </p:nvSpPr>
        <p:spPr>
          <a:xfrm>
            <a:off x="2714612" y="557211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90" name="Rectangle 589"/>
          <p:cNvSpPr/>
          <p:nvPr/>
        </p:nvSpPr>
        <p:spPr>
          <a:xfrm>
            <a:off x="2928926" y="557211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91" name="Rectangle 590"/>
          <p:cNvSpPr/>
          <p:nvPr/>
        </p:nvSpPr>
        <p:spPr>
          <a:xfrm>
            <a:off x="2714612" y="578643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92" name="Rectangle 591"/>
          <p:cNvSpPr/>
          <p:nvPr/>
        </p:nvSpPr>
        <p:spPr>
          <a:xfrm>
            <a:off x="2928926" y="578643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93" name="Rectangle 592"/>
          <p:cNvSpPr/>
          <p:nvPr/>
        </p:nvSpPr>
        <p:spPr>
          <a:xfrm>
            <a:off x="3143240" y="557211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94" name="Rectangle 593"/>
          <p:cNvSpPr/>
          <p:nvPr/>
        </p:nvSpPr>
        <p:spPr>
          <a:xfrm>
            <a:off x="3357554" y="557211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95" name="Rectangle 594"/>
          <p:cNvSpPr/>
          <p:nvPr/>
        </p:nvSpPr>
        <p:spPr>
          <a:xfrm>
            <a:off x="3143240" y="578643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96" name="Rectangle 595"/>
          <p:cNvSpPr/>
          <p:nvPr/>
        </p:nvSpPr>
        <p:spPr>
          <a:xfrm>
            <a:off x="3357554" y="578643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97" name="Rectangle 596"/>
          <p:cNvSpPr/>
          <p:nvPr/>
        </p:nvSpPr>
        <p:spPr>
          <a:xfrm>
            <a:off x="3571868" y="514348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98" name="Rectangle 597"/>
          <p:cNvSpPr/>
          <p:nvPr/>
        </p:nvSpPr>
        <p:spPr>
          <a:xfrm>
            <a:off x="3786182" y="514348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99" name="Rectangle 598"/>
          <p:cNvSpPr/>
          <p:nvPr/>
        </p:nvSpPr>
        <p:spPr>
          <a:xfrm>
            <a:off x="3571868" y="535780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00" name="Rectangle 599"/>
          <p:cNvSpPr/>
          <p:nvPr/>
        </p:nvSpPr>
        <p:spPr>
          <a:xfrm>
            <a:off x="3786182" y="535780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01" name="Rectangle 600"/>
          <p:cNvSpPr/>
          <p:nvPr/>
        </p:nvSpPr>
        <p:spPr>
          <a:xfrm>
            <a:off x="4000496" y="514348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02" name="Rectangle 601"/>
          <p:cNvSpPr/>
          <p:nvPr/>
        </p:nvSpPr>
        <p:spPr>
          <a:xfrm>
            <a:off x="4214810" y="514348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03" name="Rectangle 602"/>
          <p:cNvSpPr/>
          <p:nvPr/>
        </p:nvSpPr>
        <p:spPr>
          <a:xfrm>
            <a:off x="4000496" y="535780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04" name="Rectangle 603"/>
          <p:cNvSpPr/>
          <p:nvPr/>
        </p:nvSpPr>
        <p:spPr>
          <a:xfrm>
            <a:off x="4214810" y="535780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05" name="Rectangle 604"/>
          <p:cNvSpPr/>
          <p:nvPr/>
        </p:nvSpPr>
        <p:spPr>
          <a:xfrm>
            <a:off x="3571868" y="557211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06" name="Rectangle 605"/>
          <p:cNvSpPr/>
          <p:nvPr/>
        </p:nvSpPr>
        <p:spPr>
          <a:xfrm>
            <a:off x="3786182" y="557211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07" name="Rectangle 606"/>
          <p:cNvSpPr/>
          <p:nvPr/>
        </p:nvSpPr>
        <p:spPr>
          <a:xfrm>
            <a:off x="3571868" y="578643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08" name="Rectangle 607"/>
          <p:cNvSpPr/>
          <p:nvPr/>
        </p:nvSpPr>
        <p:spPr>
          <a:xfrm>
            <a:off x="3786182" y="578643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09" name="Rectangle 608"/>
          <p:cNvSpPr/>
          <p:nvPr/>
        </p:nvSpPr>
        <p:spPr>
          <a:xfrm>
            <a:off x="4000496" y="557211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10" name="Rectangle 609"/>
          <p:cNvSpPr/>
          <p:nvPr/>
        </p:nvSpPr>
        <p:spPr>
          <a:xfrm>
            <a:off x="4214810" y="557211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11" name="Rectangle 610"/>
          <p:cNvSpPr/>
          <p:nvPr/>
        </p:nvSpPr>
        <p:spPr>
          <a:xfrm>
            <a:off x="4000496" y="578643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12" name="Rectangle 611"/>
          <p:cNvSpPr/>
          <p:nvPr/>
        </p:nvSpPr>
        <p:spPr>
          <a:xfrm>
            <a:off x="4214810" y="578643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13" name="Rectangle 612"/>
          <p:cNvSpPr/>
          <p:nvPr/>
        </p:nvSpPr>
        <p:spPr>
          <a:xfrm>
            <a:off x="2714612" y="600074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14" name="Rectangle 613"/>
          <p:cNvSpPr/>
          <p:nvPr/>
        </p:nvSpPr>
        <p:spPr>
          <a:xfrm>
            <a:off x="2928926" y="600074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15" name="Rectangle 614"/>
          <p:cNvSpPr/>
          <p:nvPr/>
        </p:nvSpPr>
        <p:spPr>
          <a:xfrm>
            <a:off x="2714612" y="621505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16" name="Rectangle 615"/>
          <p:cNvSpPr/>
          <p:nvPr/>
        </p:nvSpPr>
        <p:spPr>
          <a:xfrm>
            <a:off x="2928926" y="621505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17" name="Rectangle 616"/>
          <p:cNvSpPr/>
          <p:nvPr/>
        </p:nvSpPr>
        <p:spPr>
          <a:xfrm>
            <a:off x="3143240" y="600074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18" name="Rectangle 617"/>
          <p:cNvSpPr/>
          <p:nvPr/>
        </p:nvSpPr>
        <p:spPr>
          <a:xfrm>
            <a:off x="3357554" y="600074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19" name="Rectangle 618"/>
          <p:cNvSpPr/>
          <p:nvPr/>
        </p:nvSpPr>
        <p:spPr>
          <a:xfrm>
            <a:off x="3143240" y="621505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20" name="Rectangle 619"/>
          <p:cNvSpPr/>
          <p:nvPr/>
        </p:nvSpPr>
        <p:spPr>
          <a:xfrm>
            <a:off x="3357554" y="621505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21" name="Rectangle 620"/>
          <p:cNvSpPr/>
          <p:nvPr/>
        </p:nvSpPr>
        <p:spPr>
          <a:xfrm>
            <a:off x="2714612" y="642937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22" name="Rectangle 621"/>
          <p:cNvSpPr/>
          <p:nvPr/>
        </p:nvSpPr>
        <p:spPr>
          <a:xfrm>
            <a:off x="2928926" y="642937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23" name="Rectangle 622"/>
          <p:cNvSpPr/>
          <p:nvPr/>
        </p:nvSpPr>
        <p:spPr>
          <a:xfrm>
            <a:off x="2714612" y="664368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24" name="Rectangle 623"/>
          <p:cNvSpPr/>
          <p:nvPr/>
        </p:nvSpPr>
        <p:spPr>
          <a:xfrm>
            <a:off x="2928926" y="664368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25" name="Rectangle 624"/>
          <p:cNvSpPr/>
          <p:nvPr/>
        </p:nvSpPr>
        <p:spPr>
          <a:xfrm>
            <a:off x="3143240" y="642937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26" name="Rectangle 625"/>
          <p:cNvSpPr/>
          <p:nvPr/>
        </p:nvSpPr>
        <p:spPr>
          <a:xfrm>
            <a:off x="3357554" y="642937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27" name="Rectangle 626"/>
          <p:cNvSpPr/>
          <p:nvPr/>
        </p:nvSpPr>
        <p:spPr>
          <a:xfrm>
            <a:off x="3143240" y="664368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28" name="Rectangle 627"/>
          <p:cNvSpPr/>
          <p:nvPr/>
        </p:nvSpPr>
        <p:spPr>
          <a:xfrm>
            <a:off x="3357554" y="664368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29" name="Rectangle 628"/>
          <p:cNvSpPr/>
          <p:nvPr/>
        </p:nvSpPr>
        <p:spPr>
          <a:xfrm>
            <a:off x="3571868" y="600074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30" name="Rectangle 629"/>
          <p:cNvSpPr/>
          <p:nvPr/>
        </p:nvSpPr>
        <p:spPr>
          <a:xfrm>
            <a:off x="3786182" y="600074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31" name="Rectangle 630"/>
          <p:cNvSpPr/>
          <p:nvPr/>
        </p:nvSpPr>
        <p:spPr>
          <a:xfrm>
            <a:off x="3571868" y="621505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32" name="Rectangle 631"/>
          <p:cNvSpPr/>
          <p:nvPr/>
        </p:nvSpPr>
        <p:spPr>
          <a:xfrm>
            <a:off x="3786182" y="621505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33" name="Rectangle 632"/>
          <p:cNvSpPr/>
          <p:nvPr/>
        </p:nvSpPr>
        <p:spPr>
          <a:xfrm>
            <a:off x="4000496" y="600074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34" name="Rectangle 633"/>
          <p:cNvSpPr/>
          <p:nvPr/>
        </p:nvSpPr>
        <p:spPr>
          <a:xfrm>
            <a:off x="4214810" y="600074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35" name="Rectangle 634"/>
          <p:cNvSpPr/>
          <p:nvPr/>
        </p:nvSpPr>
        <p:spPr>
          <a:xfrm>
            <a:off x="4000496" y="621505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36" name="Rectangle 635"/>
          <p:cNvSpPr/>
          <p:nvPr/>
        </p:nvSpPr>
        <p:spPr>
          <a:xfrm>
            <a:off x="4214810" y="621505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37" name="Rectangle 636"/>
          <p:cNvSpPr/>
          <p:nvPr/>
        </p:nvSpPr>
        <p:spPr>
          <a:xfrm>
            <a:off x="3571868" y="642937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38" name="Rectangle 637"/>
          <p:cNvSpPr/>
          <p:nvPr/>
        </p:nvSpPr>
        <p:spPr>
          <a:xfrm>
            <a:off x="3786182" y="642937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39" name="Rectangle 638"/>
          <p:cNvSpPr/>
          <p:nvPr/>
        </p:nvSpPr>
        <p:spPr>
          <a:xfrm>
            <a:off x="3571868" y="664368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40" name="Rectangle 639"/>
          <p:cNvSpPr/>
          <p:nvPr/>
        </p:nvSpPr>
        <p:spPr>
          <a:xfrm>
            <a:off x="3786182" y="664368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41" name="Rectangle 640"/>
          <p:cNvSpPr/>
          <p:nvPr/>
        </p:nvSpPr>
        <p:spPr>
          <a:xfrm>
            <a:off x="4000496" y="642937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42" name="Rectangle 641"/>
          <p:cNvSpPr/>
          <p:nvPr/>
        </p:nvSpPr>
        <p:spPr>
          <a:xfrm>
            <a:off x="4214810" y="642937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43" name="Rectangle 642"/>
          <p:cNvSpPr/>
          <p:nvPr/>
        </p:nvSpPr>
        <p:spPr>
          <a:xfrm>
            <a:off x="4000496" y="664368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44" name="Rectangle 643"/>
          <p:cNvSpPr/>
          <p:nvPr/>
        </p:nvSpPr>
        <p:spPr>
          <a:xfrm>
            <a:off x="4214810" y="664368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45" name="Rectangle 644"/>
          <p:cNvSpPr/>
          <p:nvPr/>
        </p:nvSpPr>
        <p:spPr>
          <a:xfrm>
            <a:off x="1000100" y="342897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46" name="Rectangle 645"/>
          <p:cNvSpPr/>
          <p:nvPr/>
        </p:nvSpPr>
        <p:spPr>
          <a:xfrm>
            <a:off x="1214414" y="342897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47" name="Rectangle 646"/>
          <p:cNvSpPr/>
          <p:nvPr/>
        </p:nvSpPr>
        <p:spPr>
          <a:xfrm>
            <a:off x="1000100" y="364329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48" name="Rectangle 647"/>
          <p:cNvSpPr/>
          <p:nvPr/>
        </p:nvSpPr>
        <p:spPr>
          <a:xfrm>
            <a:off x="1214414" y="364329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49" name="Rectangle 648"/>
          <p:cNvSpPr/>
          <p:nvPr/>
        </p:nvSpPr>
        <p:spPr>
          <a:xfrm>
            <a:off x="1428728" y="342897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50" name="Rectangle 649"/>
          <p:cNvSpPr/>
          <p:nvPr/>
        </p:nvSpPr>
        <p:spPr>
          <a:xfrm>
            <a:off x="1643042" y="342897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51" name="Rectangle 650"/>
          <p:cNvSpPr/>
          <p:nvPr/>
        </p:nvSpPr>
        <p:spPr>
          <a:xfrm>
            <a:off x="1428728" y="364329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52" name="Rectangle 651"/>
          <p:cNvSpPr/>
          <p:nvPr/>
        </p:nvSpPr>
        <p:spPr>
          <a:xfrm>
            <a:off x="1643042" y="364329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53" name="Rectangle 652"/>
          <p:cNvSpPr/>
          <p:nvPr/>
        </p:nvSpPr>
        <p:spPr>
          <a:xfrm>
            <a:off x="1000100" y="385760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54" name="Rectangle 653"/>
          <p:cNvSpPr/>
          <p:nvPr/>
        </p:nvSpPr>
        <p:spPr>
          <a:xfrm>
            <a:off x="1214414" y="385760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55" name="Rectangle 654"/>
          <p:cNvSpPr/>
          <p:nvPr/>
        </p:nvSpPr>
        <p:spPr>
          <a:xfrm>
            <a:off x="1000100" y="407191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56" name="Rectangle 655"/>
          <p:cNvSpPr/>
          <p:nvPr/>
        </p:nvSpPr>
        <p:spPr>
          <a:xfrm>
            <a:off x="1214414" y="407191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57" name="Rectangle 656"/>
          <p:cNvSpPr/>
          <p:nvPr/>
        </p:nvSpPr>
        <p:spPr>
          <a:xfrm>
            <a:off x="1428728" y="385760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58" name="Rectangle 657"/>
          <p:cNvSpPr/>
          <p:nvPr/>
        </p:nvSpPr>
        <p:spPr>
          <a:xfrm>
            <a:off x="1643042" y="385760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59" name="Rectangle 658"/>
          <p:cNvSpPr/>
          <p:nvPr/>
        </p:nvSpPr>
        <p:spPr>
          <a:xfrm>
            <a:off x="1428728" y="407191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60" name="Rectangle 659"/>
          <p:cNvSpPr/>
          <p:nvPr/>
        </p:nvSpPr>
        <p:spPr>
          <a:xfrm>
            <a:off x="1643042" y="407191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61" name="Rectangle 660"/>
          <p:cNvSpPr/>
          <p:nvPr/>
        </p:nvSpPr>
        <p:spPr>
          <a:xfrm>
            <a:off x="1857356" y="342897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62" name="Rectangle 661"/>
          <p:cNvSpPr/>
          <p:nvPr/>
        </p:nvSpPr>
        <p:spPr>
          <a:xfrm>
            <a:off x="2071670" y="342897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63" name="Rectangle 662"/>
          <p:cNvSpPr/>
          <p:nvPr/>
        </p:nvSpPr>
        <p:spPr>
          <a:xfrm>
            <a:off x="1857356" y="364329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64" name="Rectangle 663"/>
          <p:cNvSpPr/>
          <p:nvPr/>
        </p:nvSpPr>
        <p:spPr>
          <a:xfrm>
            <a:off x="2071670" y="364329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65" name="Rectangle 664"/>
          <p:cNvSpPr/>
          <p:nvPr/>
        </p:nvSpPr>
        <p:spPr>
          <a:xfrm>
            <a:off x="2285984" y="342897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66" name="Rectangle 665"/>
          <p:cNvSpPr/>
          <p:nvPr/>
        </p:nvSpPr>
        <p:spPr>
          <a:xfrm>
            <a:off x="2500298" y="342897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67" name="Rectangle 666"/>
          <p:cNvSpPr/>
          <p:nvPr/>
        </p:nvSpPr>
        <p:spPr>
          <a:xfrm>
            <a:off x="2285984" y="364329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68" name="Rectangle 667"/>
          <p:cNvSpPr/>
          <p:nvPr/>
        </p:nvSpPr>
        <p:spPr>
          <a:xfrm>
            <a:off x="2500298" y="364329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69" name="Rectangle 668"/>
          <p:cNvSpPr/>
          <p:nvPr/>
        </p:nvSpPr>
        <p:spPr>
          <a:xfrm>
            <a:off x="1857356" y="385760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70" name="Rectangle 669"/>
          <p:cNvSpPr/>
          <p:nvPr/>
        </p:nvSpPr>
        <p:spPr>
          <a:xfrm>
            <a:off x="2071670" y="385760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71" name="Rectangle 670"/>
          <p:cNvSpPr/>
          <p:nvPr/>
        </p:nvSpPr>
        <p:spPr>
          <a:xfrm>
            <a:off x="1857356" y="407191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72" name="Rectangle 671"/>
          <p:cNvSpPr/>
          <p:nvPr/>
        </p:nvSpPr>
        <p:spPr>
          <a:xfrm>
            <a:off x="2071670" y="407191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73" name="Rectangle 672"/>
          <p:cNvSpPr/>
          <p:nvPr/>
        </p:nvSpPr>
        <p:spPr>
          <a:xfrm>
            <a:off x="2285984" y="385760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74" name="Rectangle 673"/>
          <p:cNvSpPr/>
          <p:nvPr/>
        </p:nvSpPr>
        <p:spPr>
          <a:xfrm>
            <a:off x="2500298" y="385760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75" name="Rectangle 674"/>
          <p:cNvSpPr/>
          <p:nvPr/>
        </p:nvSpPr>
        <p:spPr>
          <a:xfrm>
            <a:off x="2285984" y="407191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76" name="Rectangle 675"/>
          <p:cNvSpPr/>
          <p:nvPr/>
        </p:nvSpPr>
        <p:spPr>
          <a:xfrm>
            <a:off x="2500298" y="407191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77" name="Rectangle 676"/>
          <p:cNvSpPr/>
          <p:nvPr/>
        </p:nvSpPr>
        <p:spPr>
          <a:xfrm>
            <a:off x="1000100" y="428623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78" name="Rectangle 677"/>
          <p:cNvSpPr/>
          <p:nvPr/>
        </p:nvSpPr>
        <p:spPr>
          <a:xfrm>
            <a:off x="1214414" y="428623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79" name="Rectangle 678"/>
          <p:cNvSpPr/>
          <p:nvPr/>
        </p:nvSpPr>
        <p:spPr>
          <a:xfrm>
            <a:off x="1000100" y="450054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80" name="Rectangle 679"/>
          <p:cNvSpPr/>
          <p:nvPr/>
        </p:nvSpPr>
        <p:spPr>
          <a:xfrm>
            <a:off x="1214414" y="450054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81" name="Rectangle 680"/>
          <p:cNvSpPr/>
          <p:nvPr/>
        </p:nvSpPr>
        <p:spPr>
          <a:xfrm>
            <a:off x="1428728" y="428623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82" name="Rectangle 681"/>
          <p:cNvSpPr/>
          <p:nvPr/>
        </p:nvSpPr>
        <p:spPr>
          <a:xfrm>
            <a:off x="1643042" y="428623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83" name="Rectangle 682"/>
          <p:cNvSpPr/>
          <p:nvPr/>
        </p:nvSpPr>
        <p:spPr>
          <a:xfrm>
            <a:off x="1428728" y="450054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84" name="Rectangle 683"/>
          <p:cNvSpPr/>
          <p:nvPr/>
        </p:nvSpPr>
        <p:spPr>
          <a:xfrm>
            <a:off x="1643042" y="450054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85" name="Rectangle 684"/>
          <p:cNvSpPr/>
          <p:nvPr/>
        </p:nvSpPr>
        <p:spPr>
          <a:xfrm>
            <a:off x="1000100" y="471486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86" name="Rectangle 685"/>
          <p:cNvSpPr/>
          <p:nvPr/>
        </p:nvSpPr>
        <p:spPr>
          <a:xfrm>
            <a:off x="1214414" y="471486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87" name="Rectangle 686"/>
          <p:cNvSpPr/>
          <p:nvPr/>
        </p:nvSpPr>
        <p:spPr>
          <a:xfrm>
            <a:off x="1000100" y="492917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88" name="Rectangle 687"/>
          <p:cNvSpPr/>
          <p:nvPr/>
        </p:nvSpPr>
        <p:spPr>
          <a:xfrm>
            <a:off x="1214414" y="492917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89" name="Rectangle 688"/>
          <p:cNvSpPr/>
          <p:nvPr/>
        </p:nvSpPr>
        <p:spPr>
          <a:xfrm>
            <a:off x="1428728" y="471486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90" name="Rectangle 689"/>
          <p:cNvSpPr/>
          <p:nvPr/>
        </p:nvSpPr>
        <p:spPr>
          <a:xfrm>
            <a:off x="1643042" y="471486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91" name="Rectangle 690"/>
          <p:cNvSpPr/>
          <p:nvPr/>
        </p:nvSpPr>
        <p:spPr>
          <a:xfrm>
            <a:off x="1428728" y="492917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92" name="Rectangle 691"/>
          <p:cNvSpPr/>
          <p:nvPr/>
        </p:nvSpPr>
        <p:spPr>
          <a:xfrm>
            <a:off x="1643042" y="492917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93" name="Rectangle 692"/>
          <p:cNvSpPr/>
          <p:nvPr/>
        </p:nvSpPr>
        <p:spPr>
          <a:xfrm>
            <a:off x="1857356" y="428623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94" name="Rectangle 693"/>
          <p:cNvSpPr/>
          <p:nvPr/>
        </p:nvSpPr>
        <p:spPr>
          <a:xfrm>
            <a:off x="2071670" y="428623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95" name="Rectangle 694"/>
          <p:cNvSpPr/>
          <p:nvPr/>
        </p:nvSpPr>
        <p:spPr>
          <a:xfrm>
            <a:off x="1857356" y="450054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96" name="Rectangle 695"/>
          <p:cNvSpPr/>
          <p:nvPr/>
        </p:nvSpPr>
        <p:spPr>
          <a:xfrm>
            <a:off x="2071670" y="450054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97" name="Rectangle 696"/>
          <p:cNvSpPr/>
          <p:nvPr/>
        </p:nvSpPr>
        <p:spPr>
          <a:xfrm>
            <a:off x="2285984" y="428623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98" name="Rectangle 697"/>
          <p:cNvSpPr/>
          <p:nvPr/>
        </p:nvSpPr>
        <p:spPr>
          <a:xfrm>
            <a:off x="2500298" y="428623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99" name="Rectangle 698"/>
          <p:cNvSpPr/>
          <p:nvPr/>
        </p:nvSpPr>
        <p:spPr>
          <a:xfrm>
            <a:off x="2285984" y="450054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00" name="Rectangle 699"/>
          <p:cNvSpPr/>
          <p:nvPr/>
        </p:nvSpPr>
        <p:spPr>
          <a:xfrm>
            <a:off x="2500298" y="450054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01" name="Rectangle 700"/>
          <p:cNvSpPr/>
          <p:nvPr/>
        </p:nvSpPr>
        <p:spPr>
          <a:xfrm>
            <a:off x="1857356" y="471486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02" name="Rectangle 701"/>
          <p:cNvSpPr/>
          <p:nvPr/>
        </p:nvSpPr>
        <p:spPr>
          <a:xfrm>
            <a:off x="2071670" y="471486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03" name="Rectangle 702"/>
          <p:cNvSpPr/>
          <p:nvPr/>
        </p:nvSpPr>
        <p:spPr>
          <a:xfrm>
            <a:off x="1857356" y="492917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04" name="Rectangle 703"/>
          <p:cNvSpPr/>
          <p:nvPr/>
        </p:nvSpPr>
        <p:spPr>
          <a:xfrm>
            <a:off x="2071670" y="492917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05" name="Rectangle 704"/>
          <p:cNvSpPr/>
          <p:nvPr/>
        </p:nvSpPr>
        <p:spPr>
          <a:xfrm>
            <a:off x="2285984" y="471486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06" name="Rectangle 705"/>
          <p:cNvSpPr/>
          <p:nvPr/>
        </p:nvSpPr>
        <p:spPr>
          <a:xfrm>
            <a:off x="2500298" y="471486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07" name="Rectangle 706"/>
          <p:cNvSpPr/>
          <p:nvPr/>
        </p:nvSpPr>
        <p:spPr>
          <a:xfrm>
            <a:off x="2285984" y="492917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08" name="Rectangle 707"/>
          <p:cNvSpPr/>
          <p:nvPr/>
        </p:nvSpPr>
        <p:spPr>
          <a:xfrm>
            <a:off x="2500298" y="492917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09" name="Rectangle 708"/>
          <p:cNvSpPr/>
          <p:nvPr/>
        </p:nvSpPr>
        <p:spPr>
          <a:xfrm>
            <a:off x="1000100" y="514348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10" name="Rectangle 709"/>
          <p:cNvSpPr/>
          <p:nvPr/>
        </p:nvSpPr>
        <p:spPr>
          <a:xfrm>
            <a:off x="1214414" y="514348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11" name="Rectangle 710"/>
          <p:cNvSpPr/>
          <p:nvPr/>
        </p:nvSpPr>
        <p:spPr>
          <a:xfrm>
            <a:off x="1000100" y="535780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12" name="Rectangle 711"/>
          <p:cNvSpPr/>
          <p:nvPr/>
        </p:nvSpPr>
        <p:spPr>
          <a:xfrm>
            <a:off x="1214414" y="535780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13" name="Rectangle 712"/>
          <p:cNvSpPr/>
          <p:nvPr/>
        </p:nvSpPr>
        <p:spPr>
          <a:xfrm>
            <a:off x="1428728" y="514348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14" name="Rectangle 713"/>
          <p:cNvSpPr/>
          <p:nvPr/>
        </p:nvSpPr>
        <p:spPr>
          <a:xfrm>
            <a:off x="1643042" y="514348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15" name="Rectangle 714"/>
          <p:cNvSpPr/>
          <p:nvPr/>
        </p:nvSpPr>
        <p:spPr>
          <a:xfrm>
            <a:off x="1428728" y="535780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16" name="Rectangle 715"/>
          <p:cNvSpPr/>
          <p:nvPr/>
        </p:nvSpPr>
        <p:spPr>
          <a:xfrm>
            <a:off x="1643042" y="535780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17" name="Rectangle 716"/>
          <p:cNvSpPr/>
          <p:nvPr/>
        </p:nvSpPr>
        <p:spPr>
          <a:xfrm>
            <a:off x="1000100" y="557211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18" name="Rectangle 717"/>
          <p:cNvSpPr/>
          <p:nvPr/>
        </p:nvSpPr>
        <p:spPr>
          <a:xfrm>
            <a:off x="1214414" y="557211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19" name="Rectangle 718"/>
          <p:cNvSpPr/>
          <p:nvPr/>
        </p:nvSpPr>
        <p:spPr>
          <a:xfrm>
            <a:off x="1000100" y="578643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20" name="Rectangle 719"/>
          <p:cNvSpPr/>
          <p:nvPr/>
        </p:nvSpPr>
        <p:spPr>
          <a:xfrm>
            <a:off x="1214414" y="578643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21" name="Rectangle 720"/>
          <p:cNvSpPr/>
          <p:nvPr/>
        </p:nvSpPr>
        <p:spPr>
          <a:xfrm>
            <a:off x="1428728" y="557211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22" name="Rectangle 721"/>
          <p:cNvSpPr/>
          <p:nvPr/>
        </p:nvSpPr>
        <p:spPr>
          <a:xfrm>
            <a:off x="1643042" y="557211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23" name="Rectangle 722"/>
          <p:cNvSpPr/>
          <p:nvPr/>
        </p:nvSpPr>
        <p:spPr>
          <a:xfrm>
            <a:off x="1428728" y="578643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24" name="Rectangle 723"/>
          <p:cNvSpPr/>
          <p:nvPr/>
        </p:nvSpPr>
        <p:spPr>
          <a:xfrm>
            <a:off x="1643042" y="578643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25" name="Rectangle 724"/>
          <p:cNvSpPr/>
          <p:nvPr/>
        </p:nvSpPr>
        <p:spPr>
          <a:xfrm>
            <a:off x="1857356" y="514348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26" name="Rectangle 725"/>
          <p:cNvSpPr/>
          <p:nvPr/>
        </p:nvSpPr>
        <p:spPr>
          <a:xfrm>
            <a:off x="2071670" y="514348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27" name="Rectangle 726"/>
          <p:cNvSpPr/>
          <p:nvPr/>
        </p:nvSpPr>
        <p:spPr>
          <a:xfrm>
            <a:off x="1857356" y="535780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28" name="Rectangle 727"/>
          <p:cNvSpPr/>
          <p:nvPr/>
        </p:nvSpPr>
        <p:spPr>
          <a:xfrm>
            <a:off x="2071670" y="535780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29" name="Rectangle 728"/>
          <p:cNvSpPr/>
          <p:nvPr/>
        </p:nvSpPr>
        <p:spPr>
          <a:xfrm>
            <a:off x="2285984" y="514348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30" name="Rectangle 729"/>
          <p:cNvSpPr/>
          <p:nvPr/>
        </p:nvSpPr>
        <p:spPr>
          <a:xfrm>
            <a:off x="2500298" y="514348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31" name="Rectangle 730"/>
          <p:cNvSpPr/>
          <p:nvPr/>
        </p:nvSpPr>
        <p:spPr>
          <a:xfrm>
            <a:off x="2285984" y="535780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32" name="Rectangle 731"/>
          <p:cNvSpPr/>
          <p:nvPr/>
        </p:nvSpPr>
        <p:spPr>
          <a:xfrm>
            <a:off x="2500298" y="535780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33" name="Rectangle 732"/>
          <p:cNvSpPr/>
          <p:nvPr/>
        </p:nvSpPr>
        <p:spPr>
          <a:xfrm>
            <a:off x="1857356" y="557211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34" name="Rectangle 733"/>
          <p:cNvSpPr/>
          <p:nvPr/>
        </p:nvSpPr>
        <p:spPr>
          <a:xfrm>
            <a:off x="2071670" y="557211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35" name="Rectangle 734"/>
          <p:cNvSpPr/>
          <p:nvPr/>
        </p:nvSpPr>
        <p:spPr>
          <a:xfrm>
            <a:off x="1857356" y="578643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36" name="Rectangle 735"/>
          <p:cNvSpPr/>
          <p:nvPr/>
        </p:nvSpPr>
        <p:spPr>
          <a:xfrm>
            <a:off x="2071670" y="578643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37" name="Rectangle 736"/>
          <p:cNvSpPr/>
          <p:nvPr/>
        </p:nvSpPr>
        <p:spPr>
          <a:xfrm>
            <a:off x="2285984" y="557211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38" name="Rectangle 737"/>
          <p:cNvSpPr/>
          <p:nvPr/>
        </p:nvSpPr>
        <p:spPr>
          <a:xfrm>
            <a:off x="2500298" y="557211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39" name="Rectangle 738"/>
          <p:cNvSpPr/>
          <p:nvPr/>
        </p:nvSpPr>
        <p:spPr>
          <a:xfrm>
            <a:off x="2285984" y="578643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40" name="Rectangle 739"/>
          <p:cNvSpPr/>
          <p:nvPr/>
        </p:nvSpPr>
        <p:spPr>
          <a:xfrm>
            <a:off x="2500298" y="578643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41" name="Rectangle 740"/>
          <p:cNvSpPr/>
          <p:nvPr/>
        </p:nvSpPr>
        <p:spPr>
          <a:xfrm>
            <a:off x="1000100" y="600074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42" name="Rectangle 741"/>
          <p:cNvSpPr/>
          <p:nvPr/>
        </p:nvSpPr>
        <p:spPr>
          <a:xfrm>
            <a:off x="1214414" y="600074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43" name="Rectangle 742"/>
          <p:cNvSpPr/>
          <p:nvPr/>
        </p:nvSpPr>
        <p:spPr>
          <a:xfrm>
            <a:off x="1000100" y="621505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44" name="Rectangle 743"/>
          <p:cNvSpPr/>
          <p:nvPr/>
        </p:nvSpPr>
        <p:spPr>
          <a:xfrm>
            <a:off x="1214414" y="621505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45" name="Rectangle 744"/>
          <p:cNvSpPr/>
          <p:nvPr/>
        </p:nvSpPr>
        <p:spPr>
          <a:xfrm>
            <a:off x="1428728" y="600074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46" name="Rectangle 745"/>
          <p:cNvSpPr/>
          <p:nvPr/>
        </p:nvSpPr>
        <p:spPr>
          <a:xfrm>
            <a:off x="1643042" y="600074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47" name="Rectangle 746"/>
          <p:cNvSpPr/>
          <p:nvPr/>
        </p:nvSpPr>
        <p:spPr>
          <a:xfrm>
            <a:off x="1428728" y="621505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48" name="Rectangle 747"/>
          <p:cNvSpPr/>
          <p:nvPr/>
        </p:nvSpPr>
        <p:spPr>
          <a:xfrm>
            <a:off x="1643042" y="621505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49" name="Rectangle 748"/>
          <p:cNvSpPr/>
          <p:nvPr/>
        </p:nvSpPr>
        <p:spPr>
          <a:xfrm>
            <a:off x="1000100" y="642937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50" name="Rectangle 749"/>
          <p:cNvSpPr/>
          <p:nvPr/>
        </p:nvSpPr>
        <p:spPr>
          <a:xfrm>
            <a:off x="1214414" y="642937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51" name="Rectangle 750"/>
          <p:cNvSpPr/>
          <p:nvPr/>
        </p:nvSpPr>
        <p:spPr>
          <a:xfrm>
            <a:off x="1000100" y="664368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52" name="Rectangle 751"/>
          <p:cNvSpPr/>
          <p:nvPr/>
        </p:nvSpPr>
        <p:spPr>
          <a:xfrm>
            <a:off x="1214414" y="664368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53" name="Rectangle 752"/>
          <p:cNvSpPr/>
          <p:nvPr/>
        </p:nvSpPr>
        <p:spPr>
          <a:xfrm>
            <a:off x="1428728" y="642937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54" name="Rectangle 753"/>
          <p:cNvSpPr/>
          <p:nvPr/>
        </p:nvSpPr>
        <p:spPr>
          <a:xfrm>
            <a:off x="1643042" y="642937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55" name="Rectangle 754"/>
          <p:cNvSpPr/>
          <p:nvPr/>
        </p:nvSpPr>
        <p:spPr>
          <a:xfrm>
            <a:off x="1428728" y="664368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56" name="Rectangle 755"/>
          <p:cNvSpPr/>
          <p:nvPr/>
        </p:nvSpPr>
        <p:spPr>
          <a:xfrm>
            <a:off x="1643042" y="664368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57" name="Rectangle 756"/>
          <p:cNvSpPr/>
          <p:nvPr/>
        </p:nvSpPr>
        <p:spPr>
          <a:xfrm>
            <a:off x="1857356" y="600074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58" name="Rectangle 757"/>
          <p:cNvSpPr/>
          <p:nvPr/>
        </p:nvSpPr>
        <p:spPr>
          <a:xfrm>
            <a:off x="2071670" y="600074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59" name="Rectangle 758"/>
          <p:cNvSpPr/>
          <p:nvPr/>
        </p:nvSpPr>
        <p:spPr>
          <a:xfrm>
            <a:off x="1857356" y="621505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60" name="Rectangle 759"/>
          <p:cNvSpPr/>
          <p:nvPr/>
        </p:nvSpPr>
        <p:spPr>
          <a:xfrm>
            <a:off x="2071670" y="621505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61" name="Rectangle 760"/>
          <p:cNvSpPr/>
          <p:nvPr/>
        </p:nvSpPr>
        <p:spPr>
          <a:xfrm>
            <a:off x="2285984" y="600074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62" name="Rectangle 761"/>
          <p:cNvSpPr/>
          <p:nvPr/>
        </p:nvSpPr>
        <p:spPr>
          <a:xfrm>
            <a:off x="2500298" y="600074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63" name="Rectangle 762"/>
          <p:cNvSpPr/>
          <p:nvPr/>
        </p:nvSpPr>
        <p:spPr>
          <a:xfrm>
            <a:off x="2285984" y="621505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64" name="Rectangle 763"/>
          <p:cNvSpPr/>
          <p:nvPr/>
        </p:nvSpPr>
        <p:spPr>
          <a:xfrm>
            <a:off x="2500298" y="621505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65" name="Rectangle 764"/>
          <p:cNvSpPr/>
          <p:nvPr/>
        </p:nvSpPr>
        <p:spPr>
          <a:xfrm>
            <a:off x="1857356" y="642937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66" name="Rectangle 765"/>
          <p:cNvSpPr/>
          <p:nvPr/>
        </p:nvSpPr>
        <p:spPr>
          <a:xfrm>
            <a:off x="2071670" y="642937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67" name="Rectangle 766"/>
          <p:cNvSpPr/>
          <p:nvPr/>
        </p:nvSpPr>
        <p:spPr>
          <a:xfrm>
            <a:off x="1857356" y="664368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68" name="Rectangle 767"/>
          <p:cNvSpPr/>
          <p:nvPr/>
        </p:nvSpPr>
        <p:spPr>
          <a:xfrm>
            <a:off x="2071670" y="664368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69" name="Rectangle 768"/>
          <p:cNvSpPr/>
          <p:nvPr/>
        </p:nvSpPr>
        <p:spPr>
          <a:xfrm>
            <a:off x="2285984" y="642937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70" name="Rectangle 769"/>
          <p:cNvSpPr/>
          <p:nvPr/>
        </p:nvSpPr>
        <p:spPr>
          <a:xfrm>
            <a:off x="2500298" y="642937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71" name="Rectangle 770"/>
          <p:cNvSpPr/>
          <p:nvPr/>
        </p:nvSpPr>
        <p:spPr>
          <a:xfrm>
            <a:off x="2285984" y="664368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72" name="Rectangle 771"/>
          <p:cNvSpPr/>
          <p:nvPr/>
        </p:nvSpPr>
        <p:spPr>
          <a:xfrm>
            <a:off x="2500298" y="664368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73" name="Rectangle 772"/>
          <p:cNvSpPr/>
          <p:nvPr/>
        </p:nvSpPr>
        <p:spPr>
          <a:xfrm>
            <a:off x="7429488" y="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74" name="Rectangle 773"/>
          <p:cNvSpPr/>
          <p:nvPr/>
        </p:nvSpPr>
        <p:spPr>
          <a:xfrm>
            <a:off x="7643802" y="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75" name="Rectangle 774"/>
          <p:cNvSpPr/>
          <p:nvPr/>
        </p:nvSpPr>
        <p:spPr>
          <a:xfrm>
            <a:off x="7429488" y="21431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76" name="Rectangle 775"/>
          <p:cNvSpPr/>
          <p:nvPr/>
        </p:nvSpPr>
        <p:spPr>
          <a:xfrm>
            <a:off x="7643802" y="21431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77" name="Rectangle 776"/>
          <p:cNvSpPr/>
          <p:nvPr/>
        </p:nvSpPr>
        <p:spPr>
          <a:xfrm>
            <a:off x="7858116" y="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78" name="Rectangle 777"/>
          <p:cNvSpPr/>
          <p:nvPr/>
        </p:nvSpPr>
        <p:spPr>
          <a:xfrm>
            <a:off x="8072430" y="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79" name="Rectangle 778"/>
          <p:cNvSpPr/>
          <p:nvPr/>
        </p:nvSpPr>
        <p:spPr>
          <a:xfrm>
            <a:off x="7858116" y="21431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80" name="Rectangle 779"/>
          <p:cNvSpPr/>
          <p:nvPr/>
        </p:nvSpPr>
        <p:spPr>
          <a:xfrm>
            <a:off x="8072430" y="21431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81" name="Rectangle 780"/>
          <p:cNvSpPr/>
          <p:nvPr/>
        </p:nvSpPr>
        <p:spPr>
          <a:xfrm>
            <a:off x="7429488" y="42862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82" name="Rectangle 781"/>
          <p:cNvSpPr/>
          <p:nvPr/>
        </p:nvSpPr>
        <p:spPr>
          <a:xfrm>
            <a:off x="7643802" y="42862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83" name="Rectangle 782"/>
          <p:cNvSpPr/>
          <p:nvPr/>
        </p:nvSpPr>
        <p:spPr>
          <a:xfrm>
            <a:off x="7429488" y="64294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84" name="Rectangle 783"/>
          <p:cNvSpPr/>
          <p:nvPr/>
        </p:nvSpPr>
        <p:spPr>
          <a:xfrm>
            <a:off x="7643802" y="64294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85" name="Rectangle 784"/>
          <p:cNvSpPr/>
          <p:nvPr/>
        </p:nvSpPr>
        <p:spPr>
          <a:xfrm>
            <a:off x="7858116" y="42862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86" name="Rectangle 785"/>
          <p:cNvSpPr/>
          <p:nvPr/>
        </p:nvSpPr>
        <p:spPr>
          <a:xfrm>
            <a:off x="8072430" y="42862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87" name="Rectangle 786"/>
          <p:cNvSpPr/>
          <p:nvPr/>
        </p:nvSpPr>
        <p:spPr>
          <a:xfrm>
            <a:off x="7858116" y="64294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88" name="Rectangle 787"/>
          <p:cNvSpPr/>
          <p:nvPr/>
        </p:nvSpPr>
        <p:spPr>
          <a:xfrm>
            <a:off x="8072430" y="64294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89" name="Rectangle 788"/>
          <p:cNvSpPr/>
          <p:nvPr/>
        </p:nvSpPr>
        <p:spPr>
          <a:xfrm>
            <a:off x="8286744" y="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90" name="Rectangle 789"/>
          <p:cNvSpPr/>
          <p:nvPr/>
        </p:nvSpPr>
        <p:spPr>
          <a:xfrm>
            <a:off x="8501058" y="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91" name="Rectangle 790"/>
          <p:cNvSpPr/>
          <p:nvPr/>
        </p:nvSpPr>
        <p:spPr>
          <a:xfrm>
            <a:off x="8286744" y="21431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92" name="Rectangle 791"/>
          <p:cNvSpPr/>
          <p:nvPr/>
        </p:nvSpPr>
        <p:spPr>
          <a:xfrm>
            <a:off x="8501058" y="21431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93" name="Rectangle 792"/>
          <p:cNvSpPr/>
          <p:nvPr/>
        </p:nvSpPr>
        <p:spPr>
          <a:xfrm>
            <a:off x="8715372" y="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94" name="Rectangle 793"/>
          <p:cNvSpPr/>
          <p:nvPr/>
        </p:nvSpPr>
        <p:spPr>
          <a:xfrm>
            <a:off x="8929686" y="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95" name="Rectangle 794"/>
          <p:cNvSpPr/>
          <p:nvPr/>
        </p:nvSpPr>
        <p:spPr>
          <a:xfrm>
            <a:off x="8715372" y="21431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96" name="Rectangle 795"/>
          <p:cNvSpPr/>
          <p:nvPr/>
        </p:nvSpPr>
        <p:spPr>
          <a:xfrm>
            <a:off x="8929686" y="21431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97" name="Rectangle 796"/>
          <p:cNvSpPr/>
          <p:nvPr/>
        </p:nvSpPr>
        <p:spPr>
          <a:xfrm>
            <a:off x="8286744" y="42862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98" name="Rectangle 797"/>
          <p:cNvSpPr/>
          <p:nvPr/>
        </p:nvSpPr>
        <p:spPr>
          <a:xfrm>
            <a:off x="8501058" y="42862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99" name="Rectangle 798"/>
          <p:cNvSpPr/>
          <p:nvPr/>
        </p:nvSpPr>
        <p:spPr>
          <a:xfrm>
            <a:off x="8286744" y="64294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00" name="Rectangle 799"/>
          <p:cNvSpPr/>
          <p:nvPr/>
        </p:nvSpPr>
        <p:spPr>
          <a:xfrm>
            <a:off x="8501058" y="64294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01" name="Rectangle 800"/>
          <p:cNvSpPr/>
          <p:nvPr/>
        </p:nvSpPr>
        <p:spPr>
          <a:xfrm>
            <a:off x="8715372" y="42862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02" name="Rectangle 801"/>
          <p:cNvSpPr/>
          <p:nvPr/>
        </p:nvSpPr>
        <p:spPr>
          <a:xfrm>
            <a:off x="8929686" y="42862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03" name="Rectangle 802"/>
          <p:cNvSpPr/>
          <p:nvPr/>
        </p:nvSpPr>
        <p:spPr>
          <a:xfrm>
            <a:off x="8715372" y="64294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04" name="Rectangle 803"/>
          <p:cNvSpPr/>
          <p:nvPr/>
        </p:nvSpPr>
        <p:spPr>
          <a:xfrm>
            <a:off x="8929686" y="64294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05" name="Rectangle 804"/>
          <p:cNvSpPr/>
          <p:nvPr/>
        </p:nvSpPr>
        <p:spPr>
          <a:xfrm>
            <a:off x="7429488" y="85725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06" name="Rectangle 805"/>
          <p:cNvSpPr/>
          <p:nvPr/>
        </p:nvSpPr>
        <p:spPr>
          <a:xfrm>
            <a:off x="7643802" y="85725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07" name="Rectangle 806"/>
          <p:cNvSpPr/>
          <p:nvPr/>
        </p:nvSpPr>
        <p:spPr>
          <a:xfrm>
            <a:off x="7429488" y="107157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08" name="Rectangle 807"/>
          <p:cNvSpPr/>
          <p:nvPr/>
        </p:nvSpPr>
        <p:spPr>
          <a:xfrm>
            <a:off x="7643802" y="107157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09" name="Rectangle 808"/>
          <p:cNvSpPr/>
          <p:nvPr/>
        </p:nvSpPr>
        <p:spPr>
          <a:xfrm>
            <a:off x="7858116" y="85725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10" name="Rectangle 809"/>
          <p:cNvSpPr/>
          <p:nvPr/>
        </p:nvSpPr>
        <p:spPr>
          <a:xfrm>
            <a:off x="8072430" y="85725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11" name="Rectangle 810"/>
          <p:cNvSpPr/>
          <p:nvPr/>
        </p:nvSpPr>
        <p:spPr>
          <a:xfrm>
            <a:off x="7858116" y="107157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12" name="Rectangle 811"/>
          <p:cNvSpPr/>
          <p:nvPr/>
        </p:nvSpPr>
        <p:spPr>
          <a:xfrm>
            <a:off x="8072430" y="107157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13" name="Rectangle 812"/>
          <p:cNvSpPr/>
          <p:nvPr/>
        </p:nvSpPr>
        <p:spPr>
          <a:xfrm>
            <a:off x="7429488" y="128588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14" name="Rectangle 813"/>
          <p:cNvSpPr/>
          <p:nvPr/>
        </p:nvSpPr>
        <p:spPr>
          <a:xfrm>
            <a:off x="7643802" y="128588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15" name="Rectangle 814"/>
          <p:cNvSpPr/>
          <p:nvPr/>
        </p:nvSpPr>
        <p:spPr>
          <a:xfrm>
            <a:off x="7429488" y="150019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16" name="Rectangle 815"/>
          <p:cNvSpPr/>
          <p:nvPr/>
        </p:nvSpPr>
        <p:spPr>
          <a:xfrm>
            <a:off x="7643802" y="150019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17" name="Rectangle 816"/>
          <p:cNvSpPr/>
          <p:nvPr/>
        </p:nvSpPr>
        <p:spPr>
          <a:xfrm>
            <a:off x="7858116" y="128588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18" name="Rectangle 817"/>
          <p:cNvSpPr/>
          <p:nvPr/>
        </p:nvSpPr>
        <p:spPr>
          <a:xfrm>
            <a:off x="8072430" y="128588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19" name="Rectangle 818"/>
          <p:cNvSpPr/>
          <p:nvPr/>
        </p:nvSpPr>
        <p:spPr>
          <a:xfrm>
            <a:off x="7858116" y="150019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20" name="Rectangle 819"/>
          <p:cNvSpPr/>
          <p:nvPr/>
        </p:nvSpPr>
        <p:spPr>
          <a:xfrm>
            <a:off x="8072430" y="150019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21" name="Rectangle 820"/>
          <p:cNvSpPr/>
          <p:nvPr/>
        </p:nvSpPr>
        <p:spPr>
          <a:xfrm>
            <a:off x="8286744" y="85725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22" name="Rectangle 821"/>
          <p:cNvSpPr/>
          <p:nvPr/>
        </p:nvSpPr>
        <p:spPr>
          <a:xfrm>
            <a:off x="8501058" y="85725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23" name="Rectangle 822"/>
          <p:cNvSpPr/>
          <p:nvPr/>
        </p:nvSpPr>
        <p:spPr>
          <a:xfrm>
            <a:off x="8286744" y="107157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24" name="Rectangle 823"/>
          <p:cNvSpPr/>
          <p:nvPr/>
        </p:nvSpPr>
        <p:spPr>
          <a:xfrm>
            <a:off x="8501058" y="107157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25" name="Rectangle 824"/>
          <p:cNvSpPr/>
          <p:nvPr/>
        </p:nvSpPr>
        <p:spPr>
          <a:xfrm>
            <a:off x="8715372" y="85725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26" name="Rectangle 825"/>
          <p:cNvSpPr/>
          <p:nvPr/>
        </p:nvSpPr>
        <p:spPr>
          <a:xfrm>
            <a:off x="8929686" y="85725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27" name="Rectangle 826"/>
          <p:cNvSpPr/>
          <p:nvPr/>
        </p:nvSpPr>
        <p:spPr>
          <a:xfrm>
            <a:off x="8715372" y="107157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28" name="Rectangle 827"/>
          <p:cNvSpPr/>
          <p:nvPr/>
        </p:nvSpPr>
        <p:spPr>
          <a:xfrm>
            <a:off x="8929686" y="107157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29" name="Rectangle 828"/>
          <p:cNvSpPr/>
          <p:nvPr/>
        </p:nvSpPr>
        <p:spPr>
          <a:xfrm>
            <a:off x="8286744" y="128588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30" name="Rectangle 829"/>
          <p:cNvSpPr/>
          <p:nvPr/>
        </p:nvSpPr>
        <p:spPr>
          <a:xfrm>
            <a:off x="8501058" y="128588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31" name="Rectangle 830"/>
          <p:cNvSpPr/>
          <p:nvPr/>
        </p:nvSpPr>
        <p:spPr>
          <a:xfrm>
            <a:off x="8286744" y="150019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32" name="Rectangle 831"/>
          <p:cNvSpPr/>
          <p:nvPr/>
        </p:nvSpPr>
        <p:spPr>
          <a:xfrm>
            <a:off x="8501058" y="150019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33" name="Rectangle 832"/>
          <p:cNvSpPr/>
          <p:nvPr/>
        </p:nvSpPr>
        <p:spPr>
          <a:xfrm>
            <a:off x="8715372" y="128588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34" name="Rectangle 833"/>
          <p:cNvSpPr/>
          <p:nvPr/>
        </p:nvSpPr>
        <p:spPr>
          <a:xfrm>
            <a:off x="8929686" y="128588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35" name="Rectangle 834"/>
          <p:cNvSpPr/>
          <p:nvPr/>
        </p:nvSpPr>
        <p:spPr>
          <a:xfrm>
            <a:off x="8715372" y="150019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36" name="Rectangle 835"/>
          <p:cNvSpPr/>
          <p:nvPr/>
        </p:nvSpPr>
        <p:spPr>
          <a:xfrm>
            <a:off x="8929686" y="150019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37" name="Rectangle 836"/>
          <p:cNvSpPr/>
          <p:nvPr/>
        </p:nvSpPr>
        <p:spPr>
          <a:xfrm>
            <a:off x="7429488" y="171451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38" name="Rectangle 837"/>
          <p:cNvSpPr/>
          <p:nvPr/>
        </p:nvSpPr>
        <p:spPr>
          <a:xfrm>
            <a:off x="7643802" y="171451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39" name="Rectangle 838"/>
          <p:cNvSpPr/>
          <p:nvPr/>
        </p:nvSpPr>
        <p:spPr>
          <a:xfrm>
            <a:off x="7429488" y="192882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40" name="Rectangle 839"/>
          <p:cNvSpPr/>
          <p:nvPr/>
        </p:nvSpPr>
        <p:spPr>
          <a:xfrm>
            <a:off x="7643802" y="192882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41" name="Rectangle 840"/>
          <p:cNvSpPr/>
          <p:nvPr/>
        </p:nvSpPr>
        <p:spPr>
          <a:xfrm>
            <a:off x="7858116" y="171451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42" name="Rectangle 841"/>
          <p:cNvSpPr/>
          <p:nvPr/>
        </p:nvSpPr>
        <p:spPr>
          <a:xfrm>
            <a:off x="8072430" y="171451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43" name="Rectangle 842"/>
          <p:cNvSpPr/>
          <p:nvPr/>
        </p:nvSpPr>
        <p:spPr>
          <a:xfrm>
            <a:off x="7858116" y="192882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44" name="Rectangle 843"/>
          <p:cNvSpPr/>
          <p:nvPr/>
        </p:nvSpPr>
        <p:spPr>
          <a:xfrm>
            <a:off x="8072430" y="192882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45" name="Rectangle 844"/>
          <p:cNvSpPr/>
          <p:nvPr/>
        </p:nvSpPr>
        <p:spPr>
          <a:xfrm>
            <a:off x="7429488" y="214314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46" name="Rectangle 845"/>
          <p:cNvSpPr/>
          <p:nvPr/>
        </p:nvSpPr>
        <p:spPr>
          <a:xfrm>
            <a:off x="7643802" y="214314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47" name="Rectangle 846"/>
          <p:cNvSpPr/>
          <p:nvPr/>
        </p:nvSpPr>
        <p:spPr>
          <a:xfrm>
            <a:off x="7429488" y="235745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48" name="Rectangle 847"/>
          <p:cNvSpPr/>
          <p:nvPr/>
        </p:nvSpPr>
        <p:spPr>
          <a:xfrm>
            <a:off x="7643802" y="235745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49" name="Rectangle 848"/>
          <p:cNvSpPr/>
          <p:nvPr/>
        </p:nvSpPr>
        <p:spPr>
          <a:xfrm>
            <a:off x="7858116" y="214314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50" name="Rectangle 849"/>
          <p:cNvSpPr/>
          <p:nvPr/>
        </p:nvSpPr>
        <p:spPr>
          <a:xfrm>
            <a:off x="8072430" y="214314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51" name="Rectangle 850"/>
          <p:cNvSpPr/>
          <p:nvPr/>
        </p:nvSpPr>
        <p:spPr>
          <a:xfrm>
            <a:off x="7858116" y="235745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52" name="Rectangle 851"/>
          <p:cNvSpPr/>
          <p:nvPr/>
        </p:nvSpPr>
        <p:spPr>
          <a:xfrm>
            <a:off x="8072430" y="235745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53" name="Rectangle 852"/>
          <p:cNvSpPr/>
          <p:nvPr/>
        </p:nvSpPr>
        <p:spPr>
          <a:xfrm>
            <a:off x="8286744" y="171451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54" name="Rectangle 853"/>
          <p:cNvSpPr/>
          <p:nvPr/>
        </p:nvSpPr>
        <p:spPr>
          <a:xfrm>
            <a:off x="8501058" y="171451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55" name="Rectangle 854"/>
          <p:cNvSpPr/>
          <p:nvPr/>
        </p:nvSpPr>
        <p:spPr>
          <a:xfrm>
            <a:off x="8286744" y="192882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56" name="Rectangle 855"/>
          <p:cNvSpPr/>
          <p:nvPr/>
        </p:nvSpPr>
        <p:spPr>
          <a:xfrm>
            <a:off x="8501058" y="192882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57" name="Rectangle 856"/>
          <p:cNvSpPr/>
          <p:nvPr/>
        </p:nvSpPr>
        <p:spPr>
          <a:xfrm>
            <a:off x="8715372" y="171451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58" name="Rectangle 857"/>
          <p:cNvSpPr/>
          <p:nvPr/>
        </p:nvSpPr>
        <p:spPr>
          <a:xfrm>
            <a:off x="8929686" y="171451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59" name="Rectangle 858"/>
          <p:cNvSpPr/>
          <p:nvPr/>
        </p:nvSpPr>
        <p:spPr>
          <a:xfrm>
            <a:off x="8715372" y="192882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60" name="Rectangle 859"/>
          <p:cNvSpPr/>
          <p:nvPr/>
        </p:nvSpPr>
        <p:spPr>
          <a:xfrm>
            <a:off x="8929686" y="192882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61" name="Rectangle 860"/>
          <p:cNvSpPr/>
          <p:nvPr/>
        </p:nvSpPr>
        <p:spPr>
          <a:xfrm>
            <a:off x="8286744" y="214314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62" name="Rectangle 861"/>
          <p:cNvSpPr/>
          <p:nvPr/>
        </p:nvSpPr>
        <p:spPr>
          <a:xfrm>
            <a:off x="8501058" y="214314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63" name="Rectangle 862"/>
          <p:cNvSpPr/>
          <p:nvPr/>
        </p:nvSpPr>
        <p:spPr>
          <a:xfrm>
            <a:off x="8286744" y="235745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64" name="Rectangle 863"/>
          <p:cNvSpPr/>
          <p:nvPr/>
        </p:nvSpPr>
        <p:spPr>
          <a:xfrm>
            <a:off x="8501058" y="235745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65" name="Rectangle 864"/>
          <p:cNvSpPr/>
          <p:nvPr/>
        </p:nvSpPr>
        <p:spPr>
          <a:xfrm>
            <a:off x="8715372" y="214314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66" name="Rectangle 865"/>
          <p:cNvSpPr/>
          <p:nvPr/>
        </p:nvSpPr>
        <p:spPr>
          <a:xfrm>
            <a:off x="8929686" y="214314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67" name="Rectangle 866"/>
          <p:cNvSpPr/>
          <p:nvPr/>
        </p:nvSpPr>
        <p:spPr>
          <a:xfrm>
            <a:off x="8715372" y="235745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68" name="Rectangle 867"/>
          <p:cNvSpPr/>
          <p:nvPr/>
        </p:nvSpPr>
        <p:spPr>
          <a:xfrm>
            <a:off x="8929686" y="235745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69" name="Rectangle 868"/>
          <p:cNvSpPr/>
          <p:nvPr/>
        </p:nvSpPr>
        <p:spPr>
          <a:xfrm>
            <a:off x="7429488" y="257176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70" name="Rectangle 869"/>
          <p:cNvSpPr/>
          <p:nvPr/>
        </p:nvSpPr>
        <p:spPr>
          <a:xfrm>
            <a:off x="7643802" y="257176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71" name="Rectangle 870"/>
          <p:cNvSpPr/>
          <p:nvPr/>
        </p:nvSpPr>
        <p:spPr>
          <a:xfrm>
            <a:off x="7429488" y="278608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72" name="Rectangle 871"/>
          <p:cNvSpPr/>
          <p:nvPr/>
        </p:nvSpPr>
        <p:spPr>
          <a:xfrm>
            <a:off x="7643802" y="278608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73" name="Rectangle 872"/>
          <p:cNvSpPr/>
          <p:nvPr/>
        </p:nvSpPr>
        <p:spPr>
          <a:xfrm>
            <a:off x="7858116" y="257176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74" name="Rectangle 873"/>
          <p:cNvSpPr/>
          <p:nvPr/>
        </p:nvSpPr>
        <p:spPr>
          <a:xfrm>
            <a:off x="8072430" y="257176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75" name="Rectangle 874"/>
          <p:cNvSpPr/>
          <p:nvPr/>
        </p:nvSpPr>
        <p:spPr>
          <a:xfrm>
            <a:off x="7858116" y="278608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76" name="Rectangle 875"/>
          <p:cNvSpPr/>
          <p:nvPr/>
        </p:nvSpPr>
        <p:spPr>
          <a:xfrm>
            <a:off x="8072430" y="278608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77" name="Rectangle 876"/>
          <p:cNvSpPr/>
          <p:nvPr/>
        </p:nvSpPr>
        <p:spPr>
          <a:xfrm>
            <a:off x="7429488" y="300039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78" name="Rectangle 877"/>
          <p:cNvSpPr/>
          <p:nvPr/>
        </p:nvSpPr>
        <p:spPr>
          <a:xfrm>
            <a:off x="7643802" y="300039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79" name="Rectangle 878"/>
          <p:cNvSpPr/>
          <p:nvPr/>
        </p:nvSpPr>
        <p:spPr>
          <a:xfrm>
            <a:off x="7429488" y="321471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80" name="Rectangle 879"/>
          <p:cNvSpPr/>
          <p:nvPr/>
        </p:nvSpPr>
        <p:spPr>
          <a:xfrm>
            <a:off x="7643802" y="321471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81" name="Rectangle 880"/>
          <p:cNvSpPr/>
          <p:nvPr/>
        </p:nvSpPr>
        <p:spPr>
          <a:xfrm>
            <a:off x="7858116" y="300039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82" name="Rectangle 881"/>
          <p:cNvSpPr/>
          <p:nvPr/>
        </p:nvSpPr>
        <p:spPr>
          <a:xfrm>
            <a:off x="8072430" y="300039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83" name="Rectangle 882"/>
          <p:cNvSpPr/>
          <p:nvPr/>
        </p:nvSpPr>
        <p:spPr>
          <a:xfrm>
            <a:off x="7858116" y="321471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84" name="Rectangle 883"/>
          <p:cNvSpPr/>
          <p:nvPr/>
        </p:nvSpPr>
        <p:spPr>
          <a:xfrm>
            <a:off x="8072430" y="321471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85" name="Rectangle 884"/>
          <p:cNvSpPr/>
          <p:nvPr/>
        </p:nvSpPr>
        <p:spPr>
          <a:xfrm>
            <a:off x="8286744" y="257176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86" name="Rectangle 885"/>
          <p:cNvSpPr/>
          <p:nvPr/>
        </p:nvSpPr>
        <p:spPr>
          <a:xfrm>
            <a:off x="8501058" y="257176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87" name="Rectangle 886"/>
          <p:cNvSpPr/>
          <p:nvPr/>
        </p:nvSpPr>
        <p:spPr>
          <a:xfrm>
            <a:off x="8286744" y="278608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88" name="Rectangle 887"/>
          <p:cNvSpPr/>
          <p:nvPr/>
        </p:nvSpPr>
        <p:spPr>
          <a:xfrm>
            <a:off x="8501058" y="278608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89" name="Rectangle 888"/>
          <p:cNvSpPr/>
          <p:nvPr/>
        </p:nvSpPr>
        <p:spPr>
          <a:xfrm>
            <a:off x="8715372" y="257176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90" name="Rectangle 889"/>
          <p:cNvSpPr/>
          <p:nvPr/>
        </p:nvSpPr>
        <p:spPr>
          <a:xfrm>
            <a:off x="8929686" y="257176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91" name="Rectangle 890"/>
          <p:cNvSpPr/>
          <p:nvPr/>
        </p:nvSpPr>
        <p:spPr>
          <a:xfrm>
            <a:off x="8715372" y="278608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92" name="Rectangle 891"/>
          <p:cNvSpPr/>
          <p:nvPr/>
        </p:nvSpPr>
        <p:spPr>
          <a:xfrm>
            <a:off x="8929686" y="278608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93" name="Rectangle 892"/>
          <p:cNvSpPr/>
          <p:nvPr/>
        </p:nvSpPr>
        <p:spPr>
          <a:xfrm>
            <a:off x="8286744" y="300039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94" name="Rectangle 893"/>
          <p:cNvSpPr/>
          <p:nvPr/>
        </p:nvSpPr>
        <p:spPr>
          <a:xfrm>
            <a:off x="8501058" y="300039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95" name="Rectangle 894"/>
          <p:cNvSpPr/>
          <p:nvPr/>
        </p:nvSpPr>
        <p:spPr>
          <a:xfrm>
            <a:off x="8286744" y="321471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96" name="Rectangle 895"/>
          <p:cNvSpPr/>
          <p:nvPr/>
        </p:nvSpPr>
        <p:spPr>
          <a:xfrm>
            <a:off x="8501058" y="321471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97" name="Rectangle 896"/>
          <p:cNvSpPr/>
          <p:nvPr/>
        </p:nvSpPr>
        <p:spPr>
          <a:xfrm>
            <a:off x="8715372" y="300039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98" name="Rectangle 897"/>
          <p:cNvSpPr/>
          <p:nvPr/>
        </p:nvSpPr>
        <p:spPr>
          <a:xfrm>
            <a:off x="8929686" y="300039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99" name="Rectangle 898"/>
          <p:cNvSpPr/>
          <p:nvPr/>
        </p:nvSpPr>
        <p:spPr>
          <a:xfrm>
            <a:off x="8715372" y="321471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00" name="Rectangle 899"/>
          <p:cNvSpPr/>
          <p:nvPr/>
        </p:nvSpPr>
        <p:spPr>
          <a:xfrm>
            <a:off x="8929686" y="321471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01" name="Rectangle 900"/>
          <p:cNvSpPr/>
          <p:nvPr/>
        </p:nvSpPr>
        <p:spPr>
          <a:xfrm>
            <a:off x="5714976" y="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02" name="Rectangle 901"/>
          <p:cNvSpPr/>
          <p:nvPr/>
        </p:nvSpPr>
        <p:spPr>
          <a:xfrm>
            <a:off x="5929290" y="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03" name="Rectangle 902"/>
          <p:cNvSpPr/>
          <p:nvPr/>
        </p:nvSpPr>
        <p:spPr>
          <a:xfrm>
            <a:off x="5714976" y="21431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04" name="Rectangle 903"/>
          <p:cNvSpPr/>
          <p:nvPr/>
        </p:nvSpPr>
        <p:spPr>
          <a:xfrm>
            <a:off x="5929290" y="21431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05" name="Rectangle 904"/>
          <p:cNvSpPr/>
          <p:nvPr/>
        </p:nvSpPr>
        <p:spPr>
          <a:xfrm>
            <a:off x="6143604" y="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06" name="Rectangle 905"/>
          <p:cNvSpPr/>
          <p:nvPr/>
        </p:nvSpPr>
        <p:spPr>
          <a:xfrm>
            <a:off x="6357918" y="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07" name="Rectangle 906"/>
          <p:cNvSpPr/>
          <p:nvPr/>
        </p:nvSpPr>
        <p:spPr>
          <a:xfrm>
            <a:off x="6143604" y="21431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08" name="Rectangle 907"/>
          <p:cNvSpPr/>
          <p:nvPr/>
        </p:nvSpPr>
        <p:spPr>
          <a:xfrm>
            <a:off x="6357918" y="21431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09" name="Rectangle 908"/>
          <p:cNvSpPr/>
          <p:nvPr/>
        </p:nvSpPr>
        <p:spPr>
          <a:xfrm>
            <a:off x="5714976" y="42862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10" name="Rectangle 909"/>
          <p:cNvSpPr/>
          <p:nvPr/>
        </p:nvSpPr>
        <p:spPr>
          <a:xfrm>
            <a:off x="5929290" y="42862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11" name="Rectangle 910"/>
          <p:cNvSpPr/>
          <p:nvPr/>
        </p:nvSpPr>
        <p:spPr>
          <a:xfrm>
            <a:off x="5714976" y="64294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12" name="Rectangle 911"/>
          <p:cNvSpPr/>
          <p:nvPr/>
        </p:nvSpPr>
        <p:spPr>
          <a:xfrm>
            <a:off x="5929290" y="64294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13" name="Rectangle 912"/>
          <p:cNvSpPr/>
          <p:nvPr/>
        </p:nvSpPr>
        <p:spPr>
          <a:xfrm>
            <a:off x="6143604" y="42862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14" name="Rectangle 913"/>
          <p:cNvSpPr/>
          <p:nvPr/>
        </p:nvSpPr>
        <p:spPr>
          <a:xfrm>
            <a:off x="6357918" y="42862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15" name="Rectangle 914"/>
          <p:cNvSpPr/>
          <p:nvPr/>
        </p:nvSpPr>
        <p:spPr>
          <a:xfrm>
            <a:off x="6143604" y="64294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16" name="Rectangle 915"/>
          <p:cNvSpPr/>
          <p:nvPr/>
        </p:nvSpPr>
        <p:spPr>
          <a:xfrm>
            <a:off x="6357918" y="64294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17" name="Rectangle 916"/>
          <p:cNvSpPr/>
          <p:nvPr/>
        </p:nvSpPr>
        <p:spPr>
          <a:xfrm>
            <a:off x="6572232" y="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18" name="Rectangle 917"/>
          <p:cNvSpPr/>
          <p:nvPr/>
        </p:nvSpPr>
        <p:spPr>
          <a:xfrm>
            <a:off x="6786546" y="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19" name="Rectangle 918"/>
          <p:cNvSpPr/>
          <p:nvPr/>
        </p:nvSpPr>
        <p:spPr>
          <a:xfrm>
            <a:off x="6572232" y="21431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20" name="Rectangle 919"/>
          <p:cNvSpPr/>
          <p:nvPr/>
        </p:nvSpPr>
        <p:spPr>
          <a:xfrm>
            <a:off x="6786546" y="21431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21" name="Rectangle 920"/>
          <p:cNvSpPr/>
          <p:nvPr/>
        </p:nvSpPr>
        <p:spPr>
          <a:xfrm>
            <a:off x="7000860" y="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22" name="Rectangle 921"/>
          <p:cNvSpPr/>
          <p:nvPr/>
        </p:nvSpPr>
        <p:spPr>
          <a:xfrm>
            <a:off x="7215174" y="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23" name="Rectangle 922"/>
          <p:cNvSpPr/>
          <p:nvPr/>
        </p:nvSpPr>
        <p:spPr>
          <a:xfrm>
            <a:off x="7000860" y="21431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24" name="Rectangle 923"/>
          <p:cNvSpPr/>
          <p:nvPr/>
        </p:nvSpPr>
        <p:spPr>
          <a:xfrm>
            <a:off x="7215174" y="21431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25" name="Rectangle 924"/>
          <p:cNvSpPr/>
          <p:nvPr/>
        </p:nvSpPr>
        <p:spPr>
          <a:xfrm>
            <a:off x="6572232" y="42862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26" name="Rectangle 925"/>
          <p:cNvSpPr/>
          <p:nvPr/>
        </p:nvSpPr>
        <p:spPr>
          <a:xfrm>
            <a:off x="6786546" y="42862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27" name="Rectangle 926"/>
          <p:cNvSpPr/>
          <p:nvPr/>
        </p:nvSpPr>
        <p:spPr>
          <a:xfrm>
            <a:off x="6572232" y="64294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28" name="Rectangle 927"/>
          <p:cNvSpPr/>
          <p:nvPr/>
        </p:nvSpPr>
        <p:spPr>
          <a:xfrm>
            <a:off x="6786546" y="64294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29" name="Rectangle 928"/>
          <p:cNvSpPr/>
          <p:nvPr/>
        </p:nvSpPr>
        <p:spPr>
          <a:xfrm>
            <a:off x="7000860" y="42862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30" name="Rectangle 929"/>
          <p:cNvSpPr/>
          <p:nvPr/>
        </p:nvSpPr>
        <p:spPr>
          <a:xfrm>
            <a:off x="7215174" y="42862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31" name="Rectangle 930"/>
          <p:cNvSpPr/>
          <p:nvPr/>
        </p:nvSpPr>
        <p:spPr>
          <a:xfrm>
            <a:off x="7000860" y="64294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32" name="Rectangle 931"/>
          <p:cNvSpPr/>
          <p:nvPr/>
        </p:nvSpPr>
        <p:spPr>
          <a:xfrm>
            <a:off x="7215174" y="64294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33" name="Rectangle 932"/>
          <p:cNvSpPr/>
          <p:nvPr/>
        </p:nvSpPr>
        <p:spPr>
          <a:xfrm>
            <a:off x="5714976" y="85725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34" name="Rectangle 933"/>
          <p:cNvSpPr/>
          <p:nvPr/>
        </p:nvSpPr>
        <p:spPr>
          <a:xfrm>
            <a:off x="5929290" y="85725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35" name="Rectangle 934"/>
          <p:cNvSpPr/>
          <p:nvPr/>
        </p:nvSpPr>
        <p:spPr>
          <a:xfrm>
            <a:off x="5714976" y="107157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36" name="Rectangle 935"/>
          <p:cNvSpPr/>
          <p:nvPr/>
        </p:nvSpPr>
        <p:spPr>
          <a:xfrm>
            <a:off x="5929290" y="107157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37" name="Rectangle 936"/>
          <p:cNvSpPr/>
          <p:nvPr/>
        </p:nvSpPr>
        <p:spPr>
          <a:xfrm>
            <a:off x="6143604" y="85725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38" name="Rectangle 937"/>
          <p:cNvSpPr/>
          <p:nvPr/>
        </p:nvSpPr>
        <p:spPr>
          <a:xfrm>
            <a:off x="6357918" y="85725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39" name="Rectangle 938"/>
          <p:cNvSpPr/>
          <p:nvPr/>
        </p:nvSpPr>
        <p:spPr>
          <a:xfrm>
            <a:off x="6143604" y="107157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40" name="Rectangle 939"/>
          <p:cNvSpPr/>
          <p:nvPr/>
        </p:nvSpPr>
        <p:spPr>
          <a:xfrm>
            <a:off x="6357918" y="107157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41" name="Rectangle 940"/>
          <p:cNvSpPr/>
          <p:nvPr/>
        </p:nvSpPr>
        <p:spPr>
          <a:xfrm>
            <a:off x="5714976" y="128588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42" name="Rectangle 941"/>
          <p:cNvSpPr/>
          <p:nvPr/>
        </p:nvSpPr>
        <p:spPr>
          <a:xfrm>
            <a:off x="5929290" y="128588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43" name="Rectangle 942"/>
          <p:cNvSpPr/>
          <p:nvPr/>
        </p:nvSpPr>
        <p:spPr>
          <a:xfrm>
            <a:off x="5714976" y="150019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44" name="Rectangle 943"/>
          <p:cNvSpPr/>
          <p:nvPr/>
        </p:nvSpPr>
        <p:spPr>
          <a:xfrm>
            <a:off x="5929290" y="150019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45" name="Rectangle 944"/>
          <p:cNvSpPr/>
          <p:nvPr/>
        </p:nvSpPr>
        <p:spPr>
          <a:xfrm>
            <a:off x="6143604" y="128588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46" name="Rectangle 945"/>
          <p:cNvSpPr/>
          <p:nvPr/>
        </p:nvSpPr>
        <p:spPr>
          <a:xfrm>
            <a:off x="6357918" y="128588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47" name="Rectangle 946"/>
          <p:cNvSpPr/>
          <p:nvPr/>
        </p:nvSpPr>
        <p:spPr>
          <a:xfrm>
            <a:off x="6143604" y="150019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48" name="Rectangle 947"/>
          <p:cNvSpPr/>
          <p:nvPr/>
        </p:nvSpPr>
        <p:spPr>
          <a:xfrm>
            <a:off x="6357918" y="150019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49" name="Rectangle 948"/>
          <p:cNvSpPr/>
          <p:nvPr/>
        </p:nvSpPr>
        <p:spPr>
          <a:xfrm>
            <a:off x="6572232" y="85725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50" name="Rectangle 949"/>
          <p:cNvSpPr/>
          <p:nvPr/>
        </p:nvSpPr>
        <p:spPr>
          <a:xfrm>
            <a:off x="6786546" y="85725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51" name="Rectangle 950"/>
          <p:cNvSpPr/>
          <p:nvPr/>
        </p:nvSpPr>
        <p:spPr>
          <a:xfrm>
            <a:off x="6572232" y="107157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52" name="Rectangle 951"/>
          <p:cNvSpPr/>
          <p:nvPr/>
        </p:nvSpPr>
        <p:spPr>
          <a:xfrm>
            <a:off x="6786546" y="107157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53" name="Rectangle 952"/>
          <p:cNvSpPr/>
          <p:nvPr/>
        </p:nvSpPr>
        <p:spPr>
          <a:xfrm>
            <a:off x="7000860" y="85725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54" name="Rectangle 953"/>
          <p:cNvSpPr/>
          <p:nvPr/>
        </p:nvSpPr>
        <p:spPr>
          <a:xfrm>
            <a:off x="7215174" y="85725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55" name="Rectangle 954"/>
          <p:cNvSpPr/>
          <p:nvPr/>
        </p:nvSpPr>
        <p:spPr>
          <a:xfrm>
            <a:off x="7000860" y="107157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56" name="Rectangle 955"/>
          <p:cNvSpPr/>
          <p:nvPr/>
        </p:nvSpPr>
        <p:spPr>
          <a:xfrm>
            <a:off x="7215174" y="107157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57" name="Rectangle 956"/>
          <p:cNvSpPr/>
          <p:nvPr/>
        </p:nvSpPr>
        <p:spPr>
          <a:xfrm>
            <a:off x="6572232" y="128588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58" name="Rectangle 957"/>
          <p:cNvSpPr/>
          <p:nvPr/>
        </p:nvSpPr>
        <p:spPr>
          <a:xfrm>
            <a:off x="6786546" y="128588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59" name="Rectangle 958"/>
          <p:cNvSpPr/>
          <p:nvPr/>
        </p:nvSpPr>
        <p:spPr>
          <a:xfrm>
            <a:off x="6572232" y="150019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60" name="Rectangle 959"/>
          <p:cNvSpPr/>
          <p:nvPr/>
        </p:nvSpPr>
        <p:spPr>
          <a:xfrm>
            <a:off x="6786546" y="150019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61" name="Rectangle 960"/>
          <p:cNvSpPr/>
          <p:nvPr/>
        </p:nvSpPr>
        <p:spPr>
          <a:xfrm>
            <a:off x="7000860" y="128588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62" name="Rectangle 961"/>
          <p:cNvSpPr/>
          <p:nvPr/>
        </p:nvSpPr>
        <p:spPr>
          <a:xfrm>
            <a:off x="7215174" y="128588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63" name="Rectangle 962"/>
          <p:cNvSpPr/>
          <p:nvPr/>
        </p:nvSpPr>
        <p:spPr>
          <a:xfrm>
            <a:off x="7000860" y="150019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64" name="Rectangle 963"/>
          <p:cNvSpPr/>
          <p:nvPr/>
        </p:nvSpPr>
        <p:spPr>
          <a:xfrm>
            <a:off x="7215174" y="150019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65" name="Rectangle 964"/>
          <p:cNvSpPr/>
          <p:nvPr/>
        </p:nvSpPr>
        <p:spPr>
          <a:xfrm>
            <a:off x="5714976" y="171451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66" name="Rectangle 965"/>
          <p:cNvSpPr/>
          <p:nvPr/>
        </p:nvSpPr>
        <p:spPr>
          <a:xfrm>
            <a:off x="5929290" y="171451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67" name="Rectangle 966"/>
          <p:cNvSpPr/>
          <p:nvPr/>
        </p:nvSpPr>
        <p:spPr>
          <a:xfrm>
            <a:off x="7429488" y="192882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68" name="Rectangle 967"/>
          <p:cNvSpPr/>
          <p:nvPr/>
        </p:nvSpPr>
        <p:spPr>
          <a:xfrm>
            <a:off x="5929290" y="192882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69" name="Rectangle 968"/>
          <p:cNvSpPr/>
          <p:nvPr/>
        </p:nvSpPr>
        <p:spPr>
          <a:xfrm>
            <a:off x="6143604" y="171451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70" name="Rectangle 969"/>
          <p:cNvSpPr/>
          <p:nvPr/>
        </p:nvSpPr>
        <p:spPr>
          <a:xfrm>
            <a:off x="6357918" y="171451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71" name="Rectangle 970"/>
          <p:cNvSpPr/>
          <p:nvPr/>
        </p:nvSpPr>
        <p:spPr>
          <a:xfrm>
            <a:off x="6143604" y="192882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72" name="Rectangle 971"/>
          <p:cNvSpPr/>
          <p:nvPr/>
        </p:nvSpPr>
        <p:spPr>
          <a:xfrm>
            <a:off x="6357918" y="192882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73" name="Rectangle 972"/>
          <p:cNvSpPr/>
          <p:nvPr/>
        </p:nvSpPr>
        <p:spPr>
          <a:xfrm>
            <a:off x="7429488" y="214314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74" name="Rectangle 973"/>
          <p:cNvSpPr/>
          <p:nvPr/>
        </p:nvSpPr>
        <p:spPr>
          <a:xfrm>
            <a:off x="5929290" y="214314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75" name="Rectangle 974"/>
          <p:cNvSpPr/>
          <p:nvPr/>
        </p:nvSpPr>
        <p:spPr>
          <a:xfrm>
            <a:off x="7429488" y="235745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76" name="Rectangle 975"/>
          <p:cNvSpPr/>
          <p:nvPr/>
        </p:nvSpPr>
        <p:spPr>
          <a:xfrm>
            <a:off x="5929290" y="235745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77" name="Rectangle 976"/>
          <p:cNvSpPr/>
          <p:nvPr/>
        </p:nvSpPr>
        <p:spPr>
          <a:xfrm>
            <a:off x="6143604" y="214314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78" name="Rectangle 977"/>
          <p:cNvSpPr/>
          <p:nvPr/>
        </p:nvSpPr>
        <p:spPr>
          <a:xfrm>
            <a:off x="6357918" y="214314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79" name="Rectangle 978"/>
          <p:cNvSpPr/>
          <p:nvPr/>
        </p:nvSpPr>
        <p:spPr>
          <a:xfrm>
            <a:off x="6143604" y="235745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80" name="Rectangle 979"/>
          <p:cNvSpPr/>
          <p:nvPr/>
        </p:nvSpPr>
        <p:spPr>
          <a:xfrm>
            <a:off x="6357918" y="235745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81" name="Rectangle 980"/>
          <p:cNvSpPr/>
          <p:nvPr/>
        </p:nvSpPr>
        <p:spPr>
          <a:xfrm>
            <a:off x="6572232" y="171451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82" name="Rectangle 981"/>
          <p:cNvSpPr/>
          <p:nvPr/>
        </p:nvSpPr>
        <p:spPr>
          <a:xfrm>
            <a:off x="6786546" y="171451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83" name="Rectangle 982"/>
          <p:cNvSpPr/>
          <p:nvPr/>
        </p:nvSpPr>
        <p:spPr>
          <a:xfrm>
            <a:off x="6572232" y="192882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84" name="Rectangle 983"/>
          <p:cNvSpPr/>
          <p:nvPr/>
        </p:nvSpPr>
        <p:spPr>
          <a:xfrm>
            <a:off x="6786546" y="192882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85" name="Rectangle 984"/>
          <p:cNvSpPr/>
          <p:nvPr/>
        </p:nvSpPr>
        <p:spPr>
          <a:xfrm>
            <a:off x="7000860" y="171451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86" name="Rectangle 985"/>
          <p:cNvSpPr/>
          <p:nvPr/>
        </p:nvSpPr>
        <p:spPr>
          <a:xfrm>
            <a:off x="7215174" y="171451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87" name="Rectangle 986"/>
          <p:cNvSpPr/>
          <p:nvPr/>
        </p:nvSpPr>
        <p:spPr>
          <a:xfrm>
            <a:off x="7000860" y="192882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88" name="Rectangle 987"/>
          <p:cNvSpPr/>
          <p:nvPr/>
        </p:nvSpPr>
        <p:spPr>
          <a:xfrm>
            <a:off x="7215174" y="192882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89" name="Rectangle 988"/>
          <p:cNvSpPr/>
          <p:nvPr/>
        </p:nvSpPr>
        <p:spPr>
          <a:xfrm>
            <a:off x="6572232" y="214314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90" name="Rectangle 989"/>
          <p:cNvSpPr/>
          <p:nvPr/>
        </p:nvSpPr>
        <p:spPr>
          <a:xfrm>
            <a:off x="6786546" y="214314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91" name="Rectangle 990"/>
          <p:cNvSpPr/>
          <p:nvPr/>
        </p:nvSpPr>
        <p:spPr>
          <a:xfrm>
            <a:off x="6572232" y="235745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92" name="Rectangle 991"/>
          <p:cNvSpPr/>
          <p:nvPr/>
        </p:nvSpPr>
        <p:spPr>
          <a:xfrm>
            <a:off x="6786546" y="235745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93" name="Rectangle 992"/>
          <p:cNvSpPr/>
          <p:nvPr/>
        </p:nvSpPr>
        <p:spPr>
          <a:xfrm>
            <a:off x="7000860" y="214314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94" name="Rectangle 993"/>
          <p:cNvSpPr/>
          <p:nvPr/>
        </p:nvSpPr>
        <p:spPr>
          <a:xfrm>
            <a:off x="7215174" y="214314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95" name="Rectangle 994"/>
          <p:cNvSpPr/>
          <p:nvPr/>
        </p:nvSpPr>
        <p:spPr>
          <a:xfrm>
            <a:off x="7000860" y="235745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96" name="Rectangle 995"/>
          <p:cNvSpPr/>
          <p:nvPr/>
        </p:nvSpPr>
        <p:spPr>
          <a:xfrm>
            <a:off x="7215174" y="235745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97" name="Rectangle 996"/>
          <p:cNvSpPr/>
          <p:nvPr/>
        </p:nvSpPr>
        <p:spPr>
          <a:xfrm>
            <a:off x="7429488" y="257176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98" name="Rectangle 997"/>
          <p:cNvSpPr/>
          <p:nvPr/>
        </p:nvSpPr>
        <p:spPr>
          <a:xfrm>
            <a:off x="5929290" y="257176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99" name="Rectangle 998"/>
          <p:cNvSpPr/>
          <p:nvPr/>
        </p:nvSpPr>
        <p:spPr>
          <a:xfrm>
            <a:off x="7429488" y="278608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00" name="Rectangle 999"/>
          <p:cNvSpPr/>
          <p:nvPr/>
        </p:nvSpPr>
        <p:spPr>
          <a:xfrm>
            <a:off x="5929290" y="278608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01" name="Rectangle 1000"/>
          <p:cNvSpPr/>
          <p:nvPr/>
        </p:nvSpPr>
        <p:spPr>
          <a:xfrm>
            <a:off x="6143604" y="257176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02" name="Rectangle 1001"/>
          <p:cNvSpPr/>
          <p:nvPr/>
        </p:nvSpPr>
        <p:spPr>
          <a:xfrm>
            <a:off x="6357918" y="257176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03" name="Rectangle 1002"/>
          <p:cNvSpPr/>
          <p:nvPr/>
        </p:nvSpPr>
        <p:spPr>
          <a:xfrm>
            <a:off x="6143604" y="278608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04" name="Rectangle 1003"/>
          <p:cNvSpPr/>
          <p:nvPr/>
        </p:nvSpPr>
        <p:spPr>
          <a:xfrm>
            <a:off x="6357918" y="278608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05" name="Rectangle 1004"/>
          <p:cNvSpPr/>
          <p:nvPr/>
        </p:nvSpPr>
        <p:spPr>
          <a:xfrm>
            <a:off x="7429488" y="300039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06" name="Rectangle 1005"/>
          <p:cNvSpPr/>
          <p:nvPr/>
        </p:nvSpPr>
        <p:spPr>
          <a:xfrm>
            <a:off x="5929290" y="300039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07" name="Rectangle 1006"/>
          <p:cNvSpPr/>
          <p:nvPr/>
        </p:nvSpPr>
        <p:spPr>
          <a:xfrm>
            <a:off x="7429488" y="321471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08" name="Rectangle 1007"/>
          <p:cNvSpPr/>
          <p:nvPr/>
        </p:nvSpPr>
        <p:spPr>
          <a:xfrm>
            <a:off x="5929290" y="321471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09" name="Rectangle 1008"/>
          <p:cNvSpPr/>
          <p:nvPr/>
        </p:nvSpPr>
        <p:spPr>
          <a:xfrm>
            <a:off x="6143604" y="300039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10" name="Rectangle 1009"/>
          <p:cNvSpPr/>
          <p:nvPr/>
        </p:nvSpPr>
        <p:spPr>
          <a:xfrm>
            <a:off x="6357918" y="300039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11" name="Rectangle 1010"/>
          <p:cNvSpPr/>
          <p:nvPr/>
        </p:nvSpPr>
        <p:spPr>
          <a:xfrm>
            <a:off x="6143604" y="321471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12" name="Rectangle 1011"/>
          <p:cNvSpPr/>
          <p:nvPr/>
        </p:nvSpPr>
        <p:spPr>
          <a:xfrm>
            <a:off x="6357918" y="321471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13" name="Rectangle 1012"/>
          <p:cNvSpPr/>
          <p:nvPr/>
        </p:nvSpPr>
        <p:spPr>
          <a:xfrm>
            <a:off x="6572232" y="257176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14" name="Rectangle 1013"/>
          <p:cNvSpPr/>
          <p:nvPr/>
        </p:nvSpPr>
        <p:spPr>
          <a:xfrm>
            <a:off x="6786546" y="257176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15" name="Rectangle 1014"/>
          <p:cNvSpPr/>
          <p:nvPr/>
        </p:nvSpPr>
        <p:spPr>
          <a:xfrm>
            <a:off x="6572232" y="278608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16" name="Rectangle 1015"/>
          <p:cNvSpPr/>
          <p:nvPr/>
        </p:nvSpPr>
        <p:spPr>
          <a:xfrm>
            <a:off x="6786546" y="278608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17" name="Rectangle 1016"/>
          <p:cNvSpPr/>
          <p:nvPr/>
        </p:nvSpPr>
        <p:spPr>
          <a:xfrm>
            <a:off x="7000860" y="257176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18" name="Rectangle 1017"/>
          <p:cNvSpPr/>
          <p:nvPr/>
        </p:nvSpPr>
        <p:spPr>
          <a:xfrm>
            <a:off x="7215174" y="257176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19" name="Rectangle 1018"/>
          <p:cNvSpPr/>
          <p:nvPr/>
        </p:nvSpPr>
        <p:spPr>
          <a:xfrm>
            <a:off x="7000860" y="278608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20" name="Rectangle 1019"/>
          <p:cNvSpPr/>
          <p:nvPr/>
        </p:nvSpPr>
        <p:spPr>
          <a:xfrm>
            <a:off x="7215174" y="278608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21" name="Rectangle 1020"/>
          <p:cNvSpPr/>
          <p:nvPr/>
        </p:nvSpPr>
        <p:spPr>
          <a:xfrm>
            <a:off x="6572232" y="300039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22" name="Rectangle 1021"/>
          <p:cNvSpPr/>
          <p:nvPr/>
        </p:nvSpPr>
        <p:spPr>
          <a:xfrm>
            <a:off x="6786546" y="300039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23" name="Rectangle 1022"/>
          <p:cNvSpPr/>
          <p:nvPr/>
        </p:nvSpPr>
        <p:spPr>
          <a:xfrm>
            <a:off x="6572232" y="321471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24" name="Rectangle 1023"/>
          <p:cNvSpPr/>
          <p:nvPr/>
        </p:nvSpPr>
        <p:spPr>
          <a:xfrm>
            <a:off x="6786546" y="321471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25" name="Rectangle 1024"/>
          <p:cNvSpPr/>
          <p:nvPr/>
        </p:nvSpPr>
        <p:spPr>
          <a:xfrm>
            <a:off x="7000860" y="300039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26" name="Rectangle 1025"/>
          <p:cNvSpPr/>
          <p:nvPr/>
        </p:nvSpPr>
        <p:spPr>
          <a:xfrm>
            <a:off x="7215174" y="300039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27" name="Rectangle 1026"/>
          <p:cNvSpPr/>
          <p:nvPr/>
        </p:nvSpPr>
        <p:spPr>
          <a:xfrm>
            <a:off x="7000860" y="321471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28" name="Rectangle 1027"/>
          <p:cNvSpPr/>
          <p:nvPr/>
        </p:nvSpPr>
        <p:spPr>
          <a:xfrm>
            <a:off x="7215174" y="321471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29" name="TextBox 1028"/>
          <p:cNvSpPr txBox="1"/>
          <p:nvPr/>
        </p:nvSpPr>
        <p:spPr>
          <a:xfrm>
            <a:off x="1357290" y="500042"/>
            <a:ext cx="385201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i="1" dirty="0" smtClean="0"/>
              <a:t>Используя описанные выше приемы, </a:t>
            </a:r>
          </a:p>
          <a:p>
            <a:r>
              <a:rPr lang="ru-RU" i="1" dirty="0" smtClean="0"/>
              <a:t>можно найти площадь любого</a:t>
            </a:r>
          </a:p>
          <a:p>
            <a:r>
              <a:rPr lang="ru-RU" i="1" dirty="0" smtClean="0"/>
              <a:t>произвольного четырехугольника.</a:t>
            </a:r>
            <a:endParaRPr lang="ru-RU" i="1" dirty="0"/>
          </a:p>
        </p:txBody>
      </p:sp>
      <p:sp>
        <p:nvSpPr>
          <p:cNvPr id="1030" name="Rectangle 1029"/>
          <p:cNvSpPr/>
          <p:nvPr/>
        </p:nvSpPr>
        <p:spPr>
          <a:xfrm>
            <a:off x="2714612" y="192880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31" name="Rectangle 1030"/>
          <p:cNvSpPr/>
          <p:nvPr/>
        </p:nvSpPr>
        <p:spPr>
          <a:xfrm>
            <a:off x="2928926" y="192880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32" name="Rectangle 1031"/>
          <p:cNvSpPr/>
          <p:nvPr/>
        </p:nvSpPr>
        <p:spPr>
          <a:xfrm>
            <a:off x="2714612" y="214311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33" name="Rectangle 1032"/>
          <p:cNvSpPr/>
          <p:nvPr/>
        </p:nvSpPr>
        <p:spPr>
          <a:xfrm>
            <a:off x="2928926" y="214311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34" name="Rectangle 1033"/>
          <p:cNvSpPr/>
          <p:nvPr/>
        </p:nvSpPr>
        <p:spPr>
          <a:xfrm>
            <a:off x="3143240" y="192880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35" name="Rectangle 1034"/>
          <p:cNvSpPr/>
          <p:nvPr/>
        </p:nvSpPr>
        <p:spPr>
          <a:xfrm>
            <a:off x="3357554" y="192880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36" name="Rectangle 1035"/>
          <p:cNvSpPr/>
          <p:nvPr/>
        </p:nvSpPr>
        <p:spPr>
          <a:xfrm>
            <a:off x="3143240" y="214311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37" name="Rectangle 1036"/>
          <p:cNvSpPr/>
          <p:nvPr/>
        </p:nvSpPr>
        <p:spPr>
          <a:xfrm>
            <a:off x="3357554" y="214311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38" name="Rectangle 1037"/>
          <p:cNvSpPr/>
          <p:nvPr/>
        </p:nvSpPr>
        <p:spPr>
          <a:xfrm>
            <a:off x="2714612" y="235743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39" name="Rectangle 1038"/>
          <p:cNvSpPr/>
          <p:nvPr/>
        </p:nvSpPr>
        <p:spPr>
          <a:xfrm>
            <a:off x="2928926" y="235743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40" name="Rectangle 1039"/>
          <p:cNvSpPr/>
          <p:nvPr/>
        </p:nvSpPr>
        <p:spPr>
          <a:xfrm>
            <a:off x="2714612" y="257174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41" name="Rectangle 1040"/>
          <p:cNvSpPr/>
          <p:nvPr/>
        </p:nvSpPr>
        <p:spPr>
          <a:xfrm>
            <a:off x="2928926" y="257174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42" name="Rectangle 1041"/>
          <p:cNvSpPr/>
          <p:nvPr/>
        </p:nvSpPr>
        <p:spPr>
          <a:xfrm>
            <a:off x="3143240" y="235743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43" name="Rectangle 1042"/>
          <p:cNvSpPr/>
          <p:nvPr/>
        </p:nvSpPr>
        <p:spPr>
          <a:xfrm>
            <a:off x="3357554" y="235743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44" name="Rectangle 1043"/>
          <p:cNvSpPr/>
          <p:nvPr/>
        </p:nvSpPr>
        <p:spPr>
          <a:xfrm>
            <a:off x="3143240" y="257174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45" name="Rectangle 1044"/>
          <p:cNvSpPr/>
          <p:nvPr/>
        </p:nvSpPr>
        <p:spPr>
          <a:xfrm>
            <a:off x="3357554" y="257174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46" name="Rectangle 1045"/>
          <p:cNvSpPr/>
          <p:nvPr/>
        </p:nvSpPr>
        <p:spPr>
          <a:xfrm>
            <a:off x="3571868" y="192880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47" name="Rectangle 1046"/>
          <p:cNvSpPr/>
          <p:nvPr/>
        </p:nvSpPr>
        <p:spPr>
          <a:xfrm>
            <a:off x="3786182" y="192880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48" name="Rectangle 1047"/>
          <p:cNvSpPr/>
          <p:nvPr/>
        </p:nvSpPr>
        <p:spPr>
          <a:xfrm>
            <a:off x="3571868" y="214311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49" name="Rectangle 1048"/>
          <p:cNvSpPr/>
          <p:nvPr/>
        </p:nvSpPr>
        <p:spPr>
          <a:xfrm>
            <a:off x="3786182" y="214311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50" name="Rectangle 1049"/>
          <p:cNvSpPr/>
          <p:nvPr/>
        </p:nvSpPr>
        <p:spPr>
          <a:xfrm>
            <a:off x="5715008" y="192880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51" name="Rectangle 1050"/>
          <p:cNvSpPr/>
          <p:nvPr/>
        </p:nvSpPr>
        <p:spPr>
          <a:xfrm>
            <a:off x="5929322" y="192880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52" name="Rectangle 1051"/>
          <p:cNvSpPr/>
          <p:nvPr/>
        </p:nvSpPr>
        <p:spPr>
          <a:xfrm>
            <a:off x="5715008" y="214311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53" name="Rectangle 1052"/>
          <p:cNvSpPr/>
          <p:nvPr/>
        </p:nvSpPr>
        <p:spPr>
          <a:xfrm>
            <a:off x="5929322" y="214311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54" name="Rectangle 1053"/>
          <p:cNvSpPr/>
          <p:nvPr/>
        </p:nvSpPr>
        <p:spPr>
          <a:xfrm>
            <a:off x="3571868" y="235743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55" name="Rectangle 1054"/>
          <p:cNvSpPr/>
          <p:nvPr/>
        </p:nvSpPr>
        <p:spPr>
          <a:xfrm>
            <a:off x="3786182" y="235743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56" name="Rectangle 1055"/>
          <p:cNvSpPr/>
          <p:nvPr/>
        </p:nvSpPr>
        <p:spPr>
          <a:xfrm>
            <a:off x="3571868" y="257174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57" name="Rectangle 1056"/>
          <p:cNvSpPr/>
          <p:nvPr/>
        </p:nvSpPr>
        <p:spPr>
          <a:xfrm>
            <a:off x="3786182" y="257174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58" name="Rectangle 1057"/>
          <p:cNvSpPr/>
          <p:nvPr/>
        </p:nvSpPr>
        <p:spPr>
          <a:xfrm>
            <a:off x="5715008" y="235743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59" name="Rectangle 1058"/>
          <p:cNvSpPr/>
          <p:nvPr/>
        </p:nvSpPr>
        <p:spPr>
          <a:xfrm>
            <a:off x="5929322" y="235743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60" name="Rectangle 1059"/>
          <p:cNvSpPr/>
          <p:nvPr/>
        </p:nvSpPr>
        <p:spPr>
          <a:xfrm>
            <a:off x="5715008" y="257174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61" name="Rectangle 1060"/>
          <p:cNvSpPr/>
          <p:nvPr/>
        </p:nvSpPr>
        <p:spPr>
          <a:xfrm>
            <a:off x="5929322" y="257174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62" name="Rectangle 1061"/>
          <p:cNvSpPr/>
          <p:nvPr/>
        </p:nvSpPr>
        <p:spPr>
          <a:xfrm>
            <a:off x="2714612" y="278605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63" name="Rectangle 1062"/>
          <p:cNvSpPr/>
          <p:nvPr/>
        </p:nvSpPr>
        <p:spPr>
          <a:xfrm>
            <a:off x="2928926" y="278605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64" name="Rectangle 1063"/>
          <p:cNvSpPr/>
          <p:nvPr/>
        </p:nvSpPr>
        <p:spPr>
          <a:xfrm>
            <a:off x="2714612" y="300037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65" name="Rectangle 1064"/>
          <p:cNvSpPr/>
          <p:nvPr/>
        </p:nvSpPr>
        <p:spPr>
          <a:xfrm>
            <a:off x="2928926" y="300037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66" name="Rectangle 1065"/>
          <p:cNvSpPr/>
          <p:nvPr/>
        </p:nvSpPr>
        <p:spPr>
          <a:xfrm>
            <a:off x="3143240" y="278605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67" name="Rectangle 1066"/>
          <p:cNvSpPr/>
          <p:nvPr/>
        </p:nvSpPr>
        <p:spPr>
          <a:xfrm>
            <a:off x="3357554" y="278605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68" name="Rectangle 1067"/>
          <p:cNvSpPr/>
          <p:nvPr/>
        </p:nvSpPr>
        <p:spPr>
          <a:xfrm>
            <a:off x="3143240" y="300037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69" name="Rectangle 1068"/>
          <p:cNvSpPr/>
          <p:nvPr/>
        </p:nvSpPr>
        <p:spPr>
          <a:xfrm>
            <a:off x="3357554" y="300037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70" name="Rectangle 1069"/>
          <p:cNvSpPr/>
          <p:nvPr/>
        </p:nvSpPr>
        <p:spPr>
          <a:xfrm>
            <a:off x="2714612" y="321468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71" name="Rectangle 1070"/>
          <p:cNvSpPr/>
          <p:nvPr/>
        </p:nvSpPr>
        <p:spPr>
          <a:xfrm>
            <a:off x="2928926" y="321468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72" name="Rectangle 1071"/>
          <p:cNvSpPr/>
          <p:nvPr/>
        </p:nvSpPr>
        <p:spPr>
          <a:xfrm>
            <a:off x="2714612" y="342900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73" name="Rectangle 1072"/>
          <p:cNvSpPr/>
          <p:nvPr/>
        </p:nvSpPr>
        <p:spPr>
          <a:xfrm>
            <a:off x="2928926" y="342900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74" name="Rectangle 1073"/>
          <p:cNvSpPr/>
          <p:nvPr/>
        </p:nvSpPr>
        <p:spPr>
          <a:xfrm>
            <a:off x="3143240" y="321468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75" name="Rectangle 1074"/>
          <p:cNvSpPr/>
          <p:nvPr/>
        </p:nvSpPr>
        <p:spPr>
          <a:xfrm>
            <a:off x="3357554" y="321468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76" name="Rectangle 1075"/>
          <p:cNvSpPr/>
          <p:nvPr/>
        </p:nvSpPr>
        <p:spPr>
          <a:xfrm>
            <a:off x="3143240" y="342900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77" name="Rectangle 1076"/>
          <p:cNvSpPr/>
          <p:nvPr/>
        </p:nvSpPr>
        <p:spPr>
          <a:xfrm>
            <a:off x="3357554" y="342900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78" name="Rectangle 1077"/>
          <p:cNvSpPr/>
          <p:nvPr/>
        </p:nvSpPr>
        <p:spPr>
          <a:xfrm>
            <a:off x="3571868" y="278605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79" name="Rectangle 1078"/>
          <p:cNvSpPr/>
          <p:nvPr/>
        </p:nvSpPr>
        <p:spPr>
          <a:xfrm>
            <a:off x="3786182" y="278605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80" name="Rectangle 1079"/>
          <p:cNvSpPr/>
          <p:nvPr/>
        </p:nvSpPr>
        <p:spPr>
          <a:xfrm>
            <a:off x="3571868" y="300037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81" name="Rectangle 1080"/>
          <p:cNvSpPr/>
          <p:nvPr/>
        </p:nvSpPr>
        <p:spPr>
          <a:xfrm>
            <a:off x="3786182" y="300037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82" name="Rectangle 1081"/>
          <p:cNvSpPr/>
          <p:nvPr/>
        </p:nvSpPr>
        <p:spPr>
          <a:xfrm>
            <a:off x="5715008" y="278605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83" name="Rectangle 1082"/>
          <p:cNvSpPr/>
          <p:nvPr/>
        </p:nvSpPr>
        <p:spPr>
          <a:xfrm>
            <a:off x="5929322" y="278605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84" name="Rectangle 1083"/>
          <p:cNvSpPr/>
          <p:nvPr/>
        </p:nvSpPr>
        <p:spPr>
          <a:xfrm>
            <a:off x="5715008" y="300037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85" name="Rectangle 1084"/>
          <p:cNvSpPr/>
          <p:nvPr/>
        </p:nvSpPr>
        <p:spPr>
          <a:xfrm>
            <a:off x="5929322" y="300037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86" name="Rectangle 1085"/>
          <p:cNvSpPr/>
          <p:nvPr/>
        </p:nvSpPr>
        <p:spPr>
          <a:xfrm>
            <a:off x="3571868" y="321468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87" name="Rectangle 1086"/>
          <p:cNvSpPr/>
          <p:nvPr/>
        </p:nvSpPr>
        <p:spPr>
          <a:xfrm>
            <a:off x="3786182" y="321468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88" name="Rectangle 1087"/>
          <p:cNvSpPr/>
          <p:nvPr/>
        </p:nvSpPr>
        <p:spPr>
          <a:xfrm>
            <a:off x="3571868" y="342900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89" name="Rectangle 1088"/>
          <p:cNvSpPr/>
          <p:nvPr/>
        </p:nvSpPr>
        <p:spPr>
          <a:xfrm>
            <a:off x="3786182" y="342900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90" name="Rectangle 1089"/>
          <p:cNvSpPr/>
          <p:nvPr/>
        </p:nvSpPr>
        <p:spPr>
          <a:xfrm>
            <a:off x="5715008" y="321468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91" name="Rectangle 1090"/>
          <p:cNvSpPr/>
          <p:nvPr/>
        </p:nvSpPr>
        <p:spPr>
          <a:xfrm>
            <a:off x="5929322" y="321468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92" name="Rectangle 1091"/>
          <p:cNvSpPr/>
          <p:nvPr/>
        </p:nvSpPr>
        <p:spPr>
          <a:xfrm>
            <a:off x="5715008" y="342900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93" name="Rectangle 1092"/>
          <p:cNvSpPr/>
          <p:nvPr/>
        </p:nvSpPr>
        <p:spPr>
          <a:xfrm>
            <a:off x="5929322" y="342900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94" name="Rectangle 1093"/>
          <p:cNvSpPr/>
          <p:nvPr/>
        </p:nvSpPr>
        <p:spPr>
          <a:xfrm>
            <a:off x="2714612" y="364331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95" name="Rectangle 1094"/>
          <p:cNvSpPr/>
          <p:nvPr/>
        </p:nvSpPr>
        <p:spPr>
          <a:xfrm>
            <a:off x="2928926" y="364331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96" name="Rectangle 1095"/>
          <p:cNvSpPr/>
          <p:nvPr/>
        </p:nvSpPr>
        <p:spPr>
          <a:xfrm>
            <a:off x="2714612" y="385762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97" name="Rectangle 1096"/>
          <p:cNvSpPr/>
          <p:nvPr/>
        </p:nvSpPr>
        <p:spPr>
          <a:xfrm>
            <a:off x="2928926" y="385762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98" name="Rectangle 1097"/>
          <p:cNvSpPr/>
          <p:nvPr/>
        </p:nvSpPr>
        <p:spPr>
          <a:xfrm>
            <a:off x="3143240" y="364331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99" name="Rectangle 1098"/>
          <p:cNvSpPr/>
          <p:nvPr/>
        </p:nvSpPr>
        <p:spPr>
          <a:xfrm>
            <a:off x="3357554" y="364331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00" name="Rectangle 1099"/>
          <p:cNvSpPr/>
          <p:nvPr/>
        </p:nvSpPr>
        <p:spPr>
          <a:xfrm>
            <a:off x="3143240" y="385762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01" name="Rectangle 1100"/>
          <p:cNvSpPr/>
          <p:nvPr/>
        </p:nvSpPr>
        <p:spPr>
          <a:xfrm>
            <a:off x="3357554" y="385762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02" name="Rectangle 1101"/>
          <p:cNvSpPr/>
          <p:nvPr/>
        </p:nvSpPr>
        <p:spPr>
          <a:xfrm>
            <a:off x="2714612" y="407194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03" name="Rectangle 1102"/>
          <p:cNvSpPr/>
          <p:nvPr/>
        </p:nvSpPr>
        <p:spPr>
          <a:xfrm>
            <a:off x="2928926" y="407194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04" name="Rectangle 1103"/>
          <p:cNvSpPr/>
          <p:nvPr/>
        </p:nvSpPr>
        <p:spPr>
          <a:xfrm>
            <a:off x="2714612" y="428625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05" name="Rectangle 1104"/>
          <p:cNvSpPr/>
          <p:nvPr/>
        </p:nvSpPr>
        <p:spPr>
          <a:xfrm>
            <a:off x="2928926" y="428625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06" name="Rectangle 1105"/>
          <p:cNvSpPr/>
          <p:nvPr/>
        </p:nvSpPr>
        <p:spPr>
          <a:xfrm>
            <a:off x="3143240" y="407194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07" name="Rectangle 1106"/>
          <p:cNvSpPr/>
          <p:nvPr/>
        </p:nvSpPr>
        <p:spPr>
          <a:xfrm>
            <a:off x="3357554" y="407194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08" name="Rectangle 1107"/>
          <p:cNvSpPr/>
          <p:nvPr/>
        </p:nvSpPr>
        <p:spPr>
          <a:xfrm>
            <a:off x="3143240" y="428625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09" name="Rectangle 1108"/>
          <p:cNvSpPr/>
          <p:nvPr/>
        </p:nvSpPr>
        <p:spPr>
          <a:xfrm>
            <a:off x="3357554" y="428625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10" name="Rectangle 1109"/>
          <p:cNvSpPr/>
          <p:nvPr/>
        </p:nvSpPr>
        <p:spPr>
          <a:xfrm>
            <a:off x="3571868" y="364331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11" name="Rectangle 1110"/>
          <p:cNvSpPr/>
          <p:nvPr/>
        </p:nvSpPr>
        <p:spPr>
          <a:xfrm>
            <a:off x="3786182" y="364331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12" name="Rectangle 1111"/>
          <p:cNvSpPr/>
          <p:nvPr/>
        </p:nvSpPr>
        <p:spPr>
          <a:xfrm>
            <a:off x="3571868" y="385762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13" name="Rectangle 1112"/>
          <p:cNvSpPr/>
          <p:nvPr/>
        </p:nvSpPr>
        <p:spPr>
          <a:xfrm>
            <a:off x="3786182" y="385762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14" name="Rectangle 1113"/>
          <p:cNvSpPr/>
          <p:nvPr/>
        </p:nvSpPr>
        <p:spPr>
          <a:xfrm>
            <a:off x="5715008" y="364331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15" name="Rectangle 1114"/>
          <p:cNvSpPr/>
          <p:nvPr/>
        </p:nvSpPr>
        <p:spPr>
          <a:xfrm>
            <a:off x="5929322" y="364331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16" name="Rectangle 1115"/>
          <p:cNvSpPr/>
          <p:nvPr/>
        </p:nvSpPr>
        <p:spPr>
          <a:xfrm>
            <a:off x="5715008" y="385762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17" name="Rectangle 1116"/>
          <p:cNvSpPr/>
          <p:nvPr/>
        </p:nvSpPr>
        <p:spPr>
          <a:xfrm>
            <a:off x="5929322" y="385762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18" name="Rectangle 1117"/>
          <p:cNvSpPr/>
          <p:nvPr/>
        </p:nvSpPr>
        <p:spPr>
          <a:xfrm>
            <a:off x="3571868" y="407194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19" name="Rectangle 1118"/>
          <p:cNvSpPr/>
          <p:nvPr/>
        </p:nvSpPr>
        <p:spPr>
          <a:xfrm>
            <a:off x="3786182" y="407194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20" name="Rectangle 1119"/>
          <p:cNvSpPr/>
          <p:nvPr/>
        </p:nvSpPr>
        <p:spPr>
          <a:xfrm>
            <a:off x="3571868" y="428625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21" name="Rectangle 1120"/>
          <p:cNvSpPr/>
          <p:nvPr/>
        </p:nvSpPr>
        <p:spPr>
          <a:xfrm>
            <a:off x="3786182" y="428625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22" name="Rectangle 1121"/>
          <p:cNvSpPr/>
          <p:nvPr/>
        </p:nvSpPr>
        <p:spPr>
          <a:xfrm>
            <a:off x="5715008" y="407194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23" name="Rectangle 1122"/>
          <p:cNvSpPr/>
          <p:nvPr/>
        </p:nvSpPr>
        <p:spPr>
          <a:xfrm>
            <a:off x="5929322" y="407194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24" name="Rectangle 1123"/>
          <p:cNvSpPr/>
          <p:nvPr/>
        </p:nvSpPr>
        <p:spPr>
          <a:xfrm>
            <a:off x="5715008" y="428625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25" name="Rectangle 1124"/>
          <p:cNvSpPr/>
          <p:nvPr/>
        </p:nvSpPr>
        <p:spPr>
          <a:xfrm>
            <a:off x="5929322" y="428625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26" name="Rectangle 1125"/>
          <p:cNvSpPr/>
          <p:nvPr/>
        </p:nvSpPr>
        <p:spPr>
          <a:xfrm>
            <a:off x="2714612" y="450057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27" name="Rectangle 1126"/>
          <p:cNvSpPr/>
          <p:nvPr/>
        </p:nvSpPr>
        <p:spPr>
          <a:xfrm>
            <a:off x="2928926" y="450057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28" name="Rectangle 1127"/>
          <p:cNvSpPr/>
          <p:nvPr/>
        </p:nvSpPr>
        <p:spPr>
          <a:xfrm>
            <a:off x="2714612" y="471488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29" name="Rectangle 1128"/>
          <p:cNvSpPr/>
          <p:nvPr/>
        </p:nvSpPr>
        <p:spPr>
          <a:xfrm>
            <a:off x="2928926" y="471488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30" name="Rectangle 1129"/>
          <p:cNvSpPr/>
          <p:nvPr/>
        </p:nvSpPr>
        <p:spPr>
          <a:xfrm>
            <a:off x="3143240" y="450057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31" name="Rectangle 1130"/>
          <p:cNvSpPr/>
          <p:nvPr/>
        </p:nvSpPr>
        <p:spPr>
          <a:xfrm>
            <a:off x="3357554" y="450057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32" name="Rectangle 1131"/>
          <p:cNvSpPr/>
          <p:nvPr/>
        </p:nvSpPr>
        <p:spPr>
          <a:xfrm>
            <a:off x="3143240" y="471488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33" name="Rectangle 1132"/>
          <p:cNvSpPr/>
          <p:nvPr/>
        </p:nvSpPr>
        <p:spPr>
          <a:xfrm>
            <a:off x="3357554" y="471488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34" name="Rectangle 1133"/>
          <p:cNvSpPr/>
          <p:nvPr/>
        </p:nvSpPr>
        <p:spPr>
          <a:xfrm>
            <a:off x="2714612" y="492919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35" name="Rectangle 1134"/>
          <p:cNvSpPr/>
          <p:nvPr/>
        </p:nvSpPr>
        <p:spPr>
          <a:xfrm>
            <a:off x="2928926" y="492919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36" name="Rectangle 1135"/>
          <p:cNvSpPr/>
          <p:nvPr/>
        </p:nvSpPr>
        <p:spPr>
          <a:xfrm>
            <a:off x="2714612" y="514351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37" name="Rectangle 1136"/>
          <p:cNvSpPr/>
          <p:nvPr/>
        </p:nvSpPr>
        <p:spPr>
          <a:xfrm>
            <a:off x="2928926" y="514351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38" name="Rectangle 1137"/>
          <p:cNvSpPr/>
          <p:nvPr/>
        </p:nvSpPr>
        <p:spPr>
          <a:xfrm>
            <a:off x="3143240" y="492919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39" name="Rectangle 1138"/>
          <p:cNvSpPr/>
          <p:nvPr/>
        </p:nvSpPr>
        <p:spPr>
          <a:xfrm>
            <a:off x="3357554" y="492919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40" name="Rectangle 1139"/>
          <p:cNvSpPr/>
          <p:nvPr/>
        </p:nvSpPr>
        <p:spPr>
          <a:xfrm>
            <a:off x="3143240" y="514351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41" name="Rectangle 1140"/>
          <p:cNvSpPr/>
          <p:nvPr/>
        </p:nvSpPr>
        <p:spPr>
          <a:xfrm>
            <a:off x="3357554" y="514351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42" name="Rectangle 1141"/>
          <p:cNvSpPr/>
          <p:nvPr/>
        </p:nvSpPr>
        <p:spPr>
          <a:xfrm>
            <a:off x="3571868" y="450057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43" name="Rectangle 1142"/>
          <p:cNvSpPr/>
          <p:nvPr/>
        </p:nvSpPr>
        <p:spPr>
          <a:xfrm>
            <a:off x="3786182" y="450057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44" name="Rectangle 1143"/>
          <p:cNvSpPr/>
          <p:nvPr/>
        </p:nvSpPr>
        <p:spPr>
          <a:xfrm>
            <a:off x="3571868" y="471488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45" name="Rectangle 1144"/>
          <p:cNvSpPr/>
          <p:nvPr/>
        </p:nvSpPr>
        <p:spPr>
          <a:xfrm>
            <a:off x="3786182" y="471488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46" name="Rectangle 1145"/>
          <p:cNvSpPr/>
          <p:nvPr/>
        </p:nvSpPr>
        <p:spPr>
          <a:xfrm>
            <a:off x="5715008" y="450057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47" name="Rectangle 1146"/>
          <p:cNvSpPr/>
          <p:nvPr/>
        </p:nvSpPr>
        <p:spPr>
          <a:xfrm>
            <a:off x="5929322" y="450057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48" name="Rectangle 1147"/>
          <p:cNvSpPr/>
          <p:nvPr/>
        </p:nvSpPr>
        <p:spPr>
          <a:xfrm>
            <a:off x="4000496" y="471488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49" name="Rectangle 1148"/>
          <p:cNvSpPr/>
          <p:nvPr/>
        </p:nvSpPr>
        <p:spPr>
          <a:xfrm>
            <a:off x="4214810" y="471488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50" name="Rectangle 1149"/>
          <p:cNvSpPr/>
          <p:nvPr/>
        </p:nvSpPr>
        <p:spPr>
          <a:xfrm>
            <a:off x="3571868" y="492919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51" name="Rectangle 1150"/>
          <p:cNvSpPr/>
          <p:nvPr/>
        </p:nvSpPr>
        <p:spPr>
          <a:xfrm>
            <a:off x="3786182" y="492919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52" name="Rectangle 1151"/>
          <p:cNvSpPr/>
          <p:nvPr/>
        </p:nvSpPr>
        <p:spPr>
          <a:xfrm>
            <a:off x="3571868" y="514351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53" name="Rectangle 1152"/>
          <p:cNvSpPr/>
          <p:nvPr/>
        </p:nvSpPr>
        <p:spPr>
          <a:xfrm>
            <a:off x="3786182" y="514351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54" name="Rectangle 1153"/>
          <p:cNvSpPr/>
          <p:nvPr/>
        </p:nvSpPr>
        <p:spPr>
          <a:xfrm>
            <a:off x="4000496" y="492919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55" name="Rectangle 1154"/>
          <p:cNvSpPr/>
          <p:nvPr/>
        </p:nvSpPr>
        <p:spPr>
          <a:xfrm>
            <a:off x="4214810" y="492919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56" name="Rectangle 1155"/>
          <p:cNvSpPr/>
          <p:nvPr/>
        </p:nvSpPr>
        <p:spPr>
          <a:xfrm>
            <a:off x="4000496" y="514351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57" name="Rectangle 1156"/>
          <p:cNvSpPr/>
          <p:nvPr/>
        </p:nvSpPr>
        <p:spPr>
          <a:xfrm>
            <a:off x="4214810" y="514351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58" name="Rectangle 1157"/>
          <p:cNvSpPr/>
          <p:nvPr/>
        </p:nvSpPr>
        <p:spPr>
          <a:xfrm>
            <a:off x="1000100" y="192880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59" name="Rectangle 1158"/>
          <p:cNvSpPr/>
          <p:nvPr/>
        </p:nvSpPr>
        <p:spPr>
          <a:xfrm>
            <a:off x="1214414" y="192880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60" name="Rectangle 1159"/>
          <p:cNvSpPr/>
          <p:nvPr/>
        </p:nvSpPr>
        <p:spPr>
          <a:xfrm>
            <a:off x="1000100" y="214311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61" name="Rectangle 1160"/>
          <p:cNvSpPr/>
          <p:nvPr/>
        </p:nvSpPr>
        <p:spPr>
          <a:xfrm>
            <a:off x="1214414" y="214311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62" name="Rectangle 1161"/>
          <p:cNvSpPr/>
          <p:nvPr/>
        </p:nvSpPr>
        <p:spPr>
          <a:xfrm>
            <a:off x="1428728" y="192880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63" name="Rectangle 1162"/>
          <p:cNvSpPr/>
          <p:nvPr/>
        </p:nvSpPr>
        <p:spPr>
          <a:xfrm>
            <a:off x="1643042" y="192880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64" name="Rectangle 1163"/>
          <p:cNvSpPr/>
          <p:nvPr/>
        </p:nvSpPr>
        <p:spPr>
          <a:xfrm>
            <a:off x="1428728" y="214311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65" name="Rectangle 1164"/>
          <p:cNvSpPr/>
          <p:nvPr/>
        </p:nvSpPr>
        <p:spPr>
          <a:xfrm>
            <a:off x="1643042" y="214311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66" name="Rectangle 1165"/>
          <p:cNvSpPr/>
          <p:nvPr/>
        </p:nvSpPr>
        <p:spPr>
          <a:xfrm>
            <a:off x="1000100" y="235743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67" name="Rectangle 1166"/>
          <p:cNvSpPr/>
          <p:nvPr/>
        </p:nvSpPr>
        <p:spPr>
          <a:xfrm>
            <a:off x="1214414" y="235743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68" name="Rectangle 1167"/>
          <p:cNvSpPr/>
          <p:nvPr/>
        </p:nvSpPr>
        <p:spPr>
          <a:xfrm>
            <a:off x="1000100" y="257174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69" name="Rectangle 1168"/>
          <p:cNvSpPr/>
          <p:nvPr/>
        </p:nvSpPr>
        <p:spPr>
          <a:xfrm>
            <a:off x="1214414" y="257174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70" name="Rectangle 1169"/>
          <p:cNvSpPr/>
          <p:nvPr/>
        </p:nvSpPr>
        <p:spPr>
          <a:xfrm>
            <a:off x="1428728" y="235743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71" name="Rectangle 1170"/>
          <p:cNvSpPr/>
          <p:nvPr/>
        </p:nvSpPr>
        <p:spPr>
          <a:xfrm>
            <a:off x="1643042" y="235743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72" name="Rectangle 1171"/>
          <p:cNvSpPr/>
          <p:nvPr/>
        </p:nvSpPr>
        <p:spPr>
          <a:xfrm>
            <a:off x="1428728" y="257174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73" name="Rectangle 1172"/>
          <p:cNvSpPr/>
          <p:nvPr/>
        </p:nvSpPr>
        <p:spPr>
          <a:xfrm>
            <a:off x="1643042" y="257174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74" name="Rectangle 1173"/>
          <p:cNvSpPr/>
          <p:nvPr/>
        </p:nvSpPr>
        <p:spPr>
          <a:xfrm>
            <a:off x="1857356" y="192880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75" name="Rectangle 1174"/>
          <p:cNvSpPr/>
          <p:nvPr/>
        </p:nvSpPr>
        <p:spPr>
          <a:xfrm>
            <a:off x="2071670" y="192880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76" name="Rectangle 1175"/>
          <p:cNvSpPr/>
          <p:nvPr/>
        </p:nvSpPr>
        <p:spPr>
          <a:xfrm>
            <a:off x="1857356" y="214311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77" name="Rectangle 1176"/>
          <p:cNvSpPr/>
          <p:nvPr/>
        </p:nvSpPr>
        <p:spPr>
          <a:xfrm>
            <a:off x="2071670" y="214311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78" name="Rectangle 1177"/>
          <p:cNvSpPr/>
          <p:nvPr/>
        </p:nvSpPr>
        <p:spPr>
          <a:xfrm>
            <a:off x="2285984" y="192880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79" name="Rectangle 1178"/>
          <p:cNvSpPr/>
          <p:nvPr/>
        </p:nvSpPr>
        <p:spPr>
          <a:xfrm>
            <a:off x="2500298" y="192880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80" name="Rectangle 1179"/>
          <p:cNvSpPr/>
          <p:nvPr/>
        </p:nvSpPr>
        <p:spPr>
          <a:xfrm>
            <a:off x="2285984" y="214311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81" name="Rectangle 1180"/>
          <p:cNvSpPr/>
          <p:nvPr/>
        </p:nvSpPr>
        <p:spPr>
          <a:xfrm>
            <a:off x="2500298" y="214311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82" name="Rectangle 1181"/>
          <p:cNvSpPr/>
          <p:nvPr/>
        </p:nvSpPr>
        <p:spPr>
          <a:xfrm>
            <a:off x="1857356" y="235743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83" name="Rectangle 1182"/>
          <p:cNvSpPr/>
          <p:nvPr/>
        </p:nvSpPr>
        <p:spPr>
          <a:xfrm>
            <a:off x="2071670" y="235743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84" name="Rectangle 1183"/>
          <p:cNvSpPr/>
          <p:nvPr/>
        </p:nvSpPr>
        <p:spPr>
          <a:xfrm>
            <a:off x="1857356" y="257174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85" name="Rectangle 1184"/>
          <p:cNvSpPr/>
          <p:nvPr/>
        </p:nvSpPr>
        <p:spPr>
          <a:xfrm>
            <a:off x="2071670" y="257174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86" name="Rectangle 1185"/>
          <p:cNvSpPr/>
          <p:nvPr/>
        </p:nvSpPr>
        <p:spPr>
          <a:xfrm>
            <a:off x="2285984" y="235743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87" name="Rectangle 1186"/>
          <p:cNvSpPr/>
          <p:nvPr/>
        </p:nvSpPr>
        <p:spPr>
          <a:xfrm>
            <a:off x="2500298" y="235743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88" name="Rectangle 1187"/>
          <p:cNvSpPr/>
          <p:nvPr/>
        </p:nvSpPr>
        <p:spPr>
          <a:xfrm>
            <a:off x="2285984" y="257174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89" name="Rectangle 1188"/>
          <p:cNvSpPr/>
          <p:nvPr/>
        </p:nvSpPr>
        <p:spPr>
          <a:xfrm>
            <a:off x="2500298" y="257174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90" name="Rectangle 1189"/>
          <p:cNvSpPr/>
          <p:nvPr/>
        </p:nvSpPr>
        <p:spPr>
          <a:xfrm>
            <a:off x="1000100" y="278605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91" name="Rectangle 1190"/>
          <p:cNvSpPr/>
          <p:nvPr/>
        </p:nvSpPr>
        <p:spPr>
          <a:xfrm>
            <a:off x="1214414" y="278605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92" name="Rectangle 1191"/>
          <p:cNvSpPr/>
          <p:nvPr/>
        </p:nvSpPr>
        <p:spPr>
          <a:xfrm>
            <a:off x="1000100" y="300037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93" name="Rectangle 1192"/>
          <p:cNvSpPr/>
          <p:nvPr/>
        </p:nvSpPr>
        <p:spPr>
          <a:xfrm>
            <a:off x="1214414" y="300037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94" name="Rectangle 1193"/>
          <p:cNvSpPr/>
          <p:nvPr/>
        </p:nvSpPr>
        <p:spPr>
          <a:xfrm>
            <a:off x="1428728" y="278605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95" name="Rectangle 1194"/>
          <p:cNvSpPr/>
          <p:nvPr/>
        </p:nvSpPr>
        <p:spPr>
          <a:xfrm>
            <a:off x="1643042" y="278605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96" name="Rectangle 1195"/>
          <p:cNvSpPr/>
          <p:nvPr/>
        </p:nvSpPr>
        <p:spPr>
          <a:xfrm>
            <a:off x="1428728" y="300037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97" name="Rectangle 1196"/>
          <p:cNvSpPr/>
          <p:nvPr/>
        </p:nvSpPr>
        <p:spPr>
          <a:xfrm>
            <a:off x="1643042" y="300037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98" name="Rectangle 1197"/>
          <p:cNvSpPr/>
          <p:nvPr/>
        </p:nvSpPr>
        <p:spPr>
          <a:xfrm>
            <a:off x="1000100" y="321468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99" name="Rectangle 1198"/>
          <p:cNvSpPr/>
          <p:nvPr/>
        </p:nvSpPr>
        <p:spPr>
          <a:xfrm>
            <a:off x="1214414" y="321468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00" name="Rectangle 1199"/>
          <p:cNvSpPr/>
          <p:nvPr/>
        </p:nvSpPr>
        <p:spPr>
          <a:xfrm>
            <a:off x="1000100" y="342900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01" name="Rectangle 1200"/>
          <p:cNvSpPr/>
          <p:nvPr/>
        </p:nvSpPr>
        <p:spPr>
          <a:xfrm>
            <a:off x="1214414" y="342900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02" name="Rectangle 1201"/>
          <p:cNvSpPr/>
          <p:nvPr/>
        </p:nvSpPr>
        <p:spPr>
          <a:xfrm>
            <a:off x="1428728" y="321468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03" name="Rectangle 1202"/>
          <p:cNvSpPr/>
          <p:nvPr/>
        </p:nvSpPr>
        <p:spPr>
          <a:xfrm>
            <a:off x="1643042" y="321468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04" name="Rectangle 1203"/>
          <p:cNvSpPr/>
          <p:nvPr/>
        </p:nvSpPr>
        <p:spPr>
          <a:xfrm>
            <a:off x="1428728" y="342900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05" name="Rectangle 1204"/>
          <p:cNvSpPr/>
          <p:nvPr/>
        </p:nvSpPr>
        <p:spPr>
          <a:xfrm>
            <a:off x="1643042" y="342900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06" name="Rectangle 1205"/>
          <p:cNvSpPr/>
          <p:nvPr/>
        </p:nvSpPr>
        <p:spPr>
          <a:xfrm>
            <a:off x="1857356" y="278605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07" name="Rectangle 1206"/>
          <p:cNvSpPr/>
          <p:nvPr/>
        </p:nvSpPr>
        <p:spPr>
          <a:xfrm>
            <a:off x="2071670" y="278605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08" name="Rectangle 1207"/>
          <p:cNvSpPr/>
          <p:nvPr/>
        </p:nvSpPr>
        <p:spPr>
          <a:xfrm>
            <a:off x="1857356" y="300037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09" name="Rectangle 1208"/>
          <p:cNvSpPr/>
          <p:nvPr/>
        </p:nvSpPr>
        <p:spPr>
          <a:xfrm>
            <a:off x="2071670" y="300037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10" name="Rectangle 1209"/>
          <p:cNvSpPr/>
          <p:nvPr/>
        </p:nvSpPr>
        <p:spPr>
          <a:xfrm>
            <a:off x="2285984" y="278605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11" name="Rectangle 1210"/>
          <p:cNvSpPr/>
          <p:nvPr/>
        </p:nvSpPr>
        <p:spPr>
          <a:xfrm>
            <a:off x="2500298" y="278605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12" name="Rectangle 1211"/>
          <p:cNvSpPr/>
          <p:nvPr/>
        </p:nvSpPr>
        <p:spPr>
          <a:xfrm>
            <a:off x="2285984" y="300037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13" name="Rectangle 1212"/>
          <p:cNvSpPr/>
          <p:nvPr/>
        </p:nvSpPr>
        <p:spPr>
          <a:xfrm>
            <a:off x="2500298" y="300037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14" name="Rectangle 1213"/>
          <p:cNvSpPr/>
          <p:nvPr/>
        </p:nvSpPr>
        <p:spPr>
          <a:xfrm>
            <a:off x="1857356" y="321468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15" name="Rectangle 1214"/>
          <p:cNvSpPr/>
          <p:nvPr/>
        </p:nvSpPr>
        <p:spPr>
          <a:xfrm>
            <a:off x="2071670" y="321468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16" name="Rectangle 1215"/>
          <p:cNvSpPr/>
          <p:nvPr/>
        </p:nvSpPr>
        <p:spPr>
          <a:xfrm>
            <a:off x="1857356" y="342900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17" name="Rectangle 1216"/>
          <p:cNvSpPr/>
          <p:nvPr/>
        </p:nvSpPr>
        <p:spPr>
          <a:xfrm>
            <a:off x="2071670" y="342900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18" name="Rectangle 1217"/>
          <p:cNvSpPr/>
          <p:nvPr/>
        </p:nvSpPr>
        <p:spPr>
          <a:xfrm>
            <a:off x="2285984" y="321468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19" name="Rectangle 1218"/>
          <p:cNvSpPr/>
          <p:nvPr/>
        </p:nvSpPr>
        <p:spPr>
          <a:xfrm>
            <a:off x="2500298" y="321468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20" name="Rectangle 1219"/>
          <p:cNvSpPr/>
          <p:nvPr/>
        </p:nvSpPr>
        <p:spPr>
          <a:xfrm>
            <a:off x="2285984" y="342900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21" name="Rectangle 1220"/>
          <p:cNvSpPr/>
          <p:nvPr/>
        </p:nvSpPr>
        <p:spPr>
          <a:xfrm>
            <a:off x="2500298" y="342900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22" name="Rectangle 1221"/>
          <p:cNvSpPr/>
          <p:nvPr/>
        </p:nvSpPr>
        <p:spPr>
          <a:xfrm>
            <a:off x="1000100" y="364331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23" name="Rectangle 1222"/>
          <p:cNvSpPr/>
          <p:nvPr/>
        </p:nvSpPr>
        <p:spPr>
          <a:xfrm>
            <a:off x="1214414" y="364331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24" name="Rectangle 1223"/>
          <p:cNvSpPr/>
          <p:nvPr/>
        </p:nvSpPr>
        <p:spPr>
          <a:xfrm>
            <a:off x="1000100" y="385762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25" name="Rectangle 1224"/>
          <p:cNvSpPr/>
          <p:nvPr/>
        </p:nvSpPr>
        <p:spPr>
          <a:xfrm>
            <a:off x="1214414" y="385762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26" name="Rectangle 1225"/>
          <p:cNvSpPr/>
          <p:nvPr/>
        </p:nvSpPr>
        <p:spPr>
          <a:xfrm>
            <a:off x="1428728" y="364331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27" name="Rectangle 1226"/>
          <p:cNvSpPr/>
          <p:nvPr/>
        </p:nvSpPr>
        <p:spPr>
          <a:xfrm>
            <a:off x="1643042" y="364331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28" name="Rectangle 1227"/>
          <p:cNvSpPr/>
          <p:nvPr/>
        </p:nvSpPr>
        <p:spPr>
          <a:xfrm>
            <a:off x="1428728" y="385762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29" name="Rectangle 1228"/>
          <p:cNvSpPr/>
          <p:nvPr/>
        </p:nvSpPr>
        <p:spPr>
          <a:xfrm>
            <a:off x="1643042" y="385762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30" name="Rectangle 1229"/>
          <p:cNvSpPr/>
          <p:nvPr/>
        </p:nvSpPr>
        <p:spPr>
          <a:xfrm>
            <a:off x="1000100" y="407194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31" name="Rectangle 1230"/>
          <p:cNvSpPr/>
          <p:nvPr/>
        </p:nvSpPr>
        <p:spPr>
          <a:xfrm>
            <a:off x="1214414" y="407194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32" name="Rectangle 1231"/>
          <p:cNvSpPr/>
          <p:nvPr/>
        </p:nvSpPr>
        <p:spPr>
          <a:xfrm>
            <a:off x="1000100" y="428625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33" name="Rectangle 1232"/>
          <p:cNvSpPr/>
          <p:nvPr/>
        </p:nvSpPr>
        <p:spPr>
          <a:xfrm>
            <a:off x="1214414" y="428625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34" name="Rectangle 1233"/>
          <p:cNvSpPr/>
          <p:nvPr/>
        </p:nvSpPr>
        <p:spPr>
          <a:xfrm>
            <a:off x="1428728" y="407194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35" name="Rectangle 1234"/>
          <p:cNvSpPr/>
          <p:nvPr/>
        </p:nvSpPr>
        <p:spPr>
          <a:xfrm>
            <a:off x="1643042" y="407194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36" name="Rectangle 1235"/>
          <p:cNvSpPr/>
          <p:nvPr/>
        </p:nvSpPr>
        <p:spPr>
          <a:xfrm>
            <a:off x="1428728" y="428625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37" name="Rectangle 1236"/>
          <p:cNvSpPr/>
          <p:nvPr/>
        </p:nvSpPr>
        <p:spPr>
          <a:xfrm>
            <a:off x="1643042" y="428625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38" name="Rectangle 1237"/>
          <p:cNvSpPr/>
          <p:nvPr/>
        </p:nvSpPr>
        <p:spPr>
          <a:xfrm>
            <a:off x="1857356" y="364331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39" name="Rectangle 1238"/>
          <p:cNvSpPr/>
          <p:nvPr/>
        </p:nvSpPr>
        <p:spPr>
          <a:xfrm>
            <a:off x="2071670" y="364331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40" name="Rectangle 1239"/>
          <p:cNvSpPr/>
          <p:nvPr/>
        </p:nvSpPr>
        <p:spPr>
          <a:xfrm>
            <a:off x="1857356" y="385762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41" name="Rectangle 1240"/>
          <p:cNvSpPr/>
          <p:nvPr/>
        </p:nvSpPr>
        <p:spPr>
          <a:xfrm>
            <a:off x="2071670" y="385762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42" name="Rectangle 1241"/>
          <p:cNvSpPr/>
          <p:nvPr/>
        </p:nvSpPr>
        <p:spPr>
          <a:xfrm>
            <a:off x="2285984" y="364331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43" name="Rectangle 1242"/>
          <p:cNvSpPr/>
          <p:nvPr/>
        </p:nvSpPr>
        <p:spPr>
          <a:xfrm>
            <a:off x="2500298" y="364331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44" name="Rectangle 1243"/>
          <p:cNvSpPr/>
          <p:nvPr/>
        </p:nvSpPr>
        <p:spPr>
          <a:xfrm>
            <a:off x="2285984" y="385762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45" name="Rectangle 1244"/>
          <p:cNvSpPr/>
          <p:nvPr/>
        </p:nvSpPr>
        <p:spPr>
          <a:xfrm>
            <a:off x="2500298" y="385762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46" name="Rectangle 1245"/>
          <p:cNvSpPr/>
          <p:nvPr/>
        </p:nvSpPr>
        <p:spPr>
          <a:xfrm>
            <a:off x="1857356" y="407194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47" name="Rectangle 1246"/>
          <p:cNvSpPr/>
          <p:nvPr/>
        </p:nvSpPr>
        <p:spPr>
          <a:xfrm>
            <a:off x="2071670" y="407194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48" name="Rectangle 1247"/>
          <p:cNvSpPr/>
          <p:nvPr/>
        </p:nvSpPr>
        <p:spPr>
          <a:xfrm>
            <a:off x="1857356" y="428625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49" name="Rectangle 1248"/>
          <p:cNvSpPr/>
          <p:nvPr/>
        </p:nvSpPr>
        <p:spPr>
          <a:xfrm>
            <a:off x="2071670" y="428625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50" name="Rectangle 1249"/>
          <p:cNvSpPr/>
          <p:nvPr/>
        </p:nvSpPr>
        <p:spPr>
          <a:xfrm>
            <a:off x="2285984" y="407194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51" name="Rectangle 1250"/>
          <p:cNvSpPr/>
          <p:nvPr/>
        </p:nvSpPr>
        <p:spPr>
          <a:xfrm>
            <a:off x="2500298" y="407194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52" name="Rectangle 1251"/>
          <p:cNvSpPr/>
          <p:nvPr/>
        </p:nvSpPr>
        <p:spPr>
          <a:xfrm>
            <a:off x="2285984" y="428625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53" name="Rectangle 1252"/>
          <p:cNvSpPr/>
          <p:nvPr/>
        </p:nvSpPr>
        <p:spPr>
          <a:xfrm>
            <a:off x="2500298" y="428625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54" name="Rectangle 1253"/>
          <p:cNvSpPr/>
          <p:nvPr/>
        </p:nvSpPr>
        <p:spPr>
          <a:xfrm>
            <a:off x="1000100" y="450057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55" name="Rectangle 1254"/>
          <p:cNvSpPr/>
          <p:nvPr/>
        </p:nvSpPr>
        <p:spPr>
          <a:xfrm>
            <a:off x="1214414" y="450057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56" name="Rectangle 1255"/>
          <p:cNvSpPr/>
          <p:nvPr/>
        </p:nvSpPr>
        <p:spPr>
          <a:xfrm>
            <a:off x="1000100" y="471488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57" name="Rectangle 1256"/>
          <p:cNvSpPr/>
          <p:nvPr/>
        </p:nvSpPr>
        <p:spPr>
          <a:xfrm>
            <a:off x="1214414" y="471488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58" name="Rectangle 1257"/>
          <p:cNvSpPr/>
          <p:nvPr/>
        </p:nvSpPr>
        <p:spPr>
          <a:xfrm>
            <a:off x="1428728" y="450057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59" name="Rectangle 1258"/>
          <p:cNvSpPr/>
          <p:nvPr/>
        </p:nvSpPr>
        <p:spPr>
          <a:xfrm>
            <a:off x="1643042" y="450057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60" name="Rectangle 1259"/>
          <p:cNvSpPr/>
          <p:nvPr/>
        </p:nvSpPr>
        <p:spPr>
          <a:xfrm>
            <a:off x="1428728" y="471488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61" name="Rectangle 1260"/>
          <p:cNvSpPr/>
          <p:nvPr/>
        </p:nvSpPr>
        <p:spPr>
          <a:xfrm>
            <a:off x="1643042" y="471488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62" name="Rectangle 1261"/>
          <p:cNvSpPr/>
          <p:nvPr/>
        </p:nvSpPr>
        <p:spPr>
          <a:xfrm>
            <a:off x="1000100" y="492919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63" name="Rectangle 1262"/>
          <p:cNvSpPr/>
          <p:nvPr/>
        </p:nvSpPr>
        <p:spPr>
          <a:xfrm>
            <a:off x="1214414" y="492919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64" name="Rectangle 1263"/>
          <p:cNvSpPr/>
          <p:nvPr/>
        </p:nvSpPr>
        <p:spPr>
          <a:xfrm>
            <a:off x="1000100" y="514351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65" name="Rectangle 1264"/>
          <p:cNvSpPr/>
          <p:nvPr/>
        </p:nvSpPr>
        <p:spPr>
          <a:xfrm>
            <a:off x="1214414" y="514351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66" name="Rectangle 1265"/>
          <p:cNvSpPr/>
          <p:nvPr/>
        </p:nvSpPr>
        <p:spPr>
          <a:xfrm>
            <a:off x="1428728" y="492919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67" name="Rectangle 1266"/>
          <p:cNvSpPr/>
          <p:nvPr/>
        </p:nvSpPr>
        <p:spPr>
          <a:xfrm>
            <a:off x="1643042" y="492919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68" name="Rectangle 1267"/>
          <p:cNvSpPr/>
          <p:nvPr/>
        </p:nvSpPr>
        <p:spPr>
          <a:xfrm>
            <a:off x="1428728" y="514351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69" name="Rectangle 1268"/>
          <p:cNvSpPr/>
          <p:nvPr/>
        </p:nvSpPr>
        <p:spPr>
          <a:xfrm>
            <a:off x="1643042" y="514351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70" name="Rectangle 1269"/>
          <p:cNvSpPr/>
          <p:nvPr/>
        </p:nvSpPr>
        <p:spPr>
          <a:xfrm>
            <a:off x="1857356" y="450057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71" name="Rectangle 1270"/>
          <p:cNvSpPr/>
          <p:nvPr/>
        </p:nvSpPr>
        <p:spPr>
          <a:xfrm>
            <a:off x="2071670" y="450057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72" name="Rectangle 1271"/>
          <p:cNvSpPr/>
          <p:nvPr/>
        </p:nvSpPr>
        <p:spPr>
          <a:xfrm>
            <a:off x="1857356" y="471488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73" name="Rectangle 1272"/>
          <p:cNvSpPr/>
          <p:nvPr/>
        </p:nvSpPr>
        <p:spPr>
          <a:xfrm>
            <a:off x="2071670" y="471488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74" name="Rectangle 1273"/>
          <p:cNvSpPr/>
          <p:nvPr/>
        </p:nvSpPr>
        <p:spPr>
          <a:xfrm>
            <a:off x="2285984" y="450057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75" name="Rectangle 1274"/>
          <p:cNvSpPr/>
          <p:nvPr/>
        </p:nvSpPr>
        <p:spPr>
          <a:xfrm>
            <a:off x="2500298" y="450057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76" name="Rectangle 1275"/>
          <p:cNvSpPr/>
          <p:nvPr/>
        </p:nvSpPr>
        <p:spPr>
          <a:xfrm>
            <a:off x="2285984" y="471488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77" name="Rectangle 1276"/>
          <p:cNvSpPr/>
          <p:nvPr/>
        </p:nvSpPr>
        <p:spPr>
          <a:xfrm>
            <a:off x="2500298" y="471488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78" name="Rectangle 1277"/>
          <p:cNvSpPr/>
          <p:nvPr/>
        </p:nvSpPr>
        <p:spPr>
          <a:xfrm>
            <a:off x="1857356" y="492919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79" name="Rectangle 1278"/>
          <p:cNvSpPr/>
          <p:nvPr/>
        </p:nvSpPr>
        <p:spPr>
          <a:xfrm>
            <a:off x="2071670" y="492919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80" name="Rectangle 1279"/>
          <p:cNvSpPr/>
          <p:nvPr/>
        </p:nvSpPr>
        <p:spPr>
          <a:xfrm>
            <a:off x="1857356" y="514351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81" name="Rectangle 1280"/>
          <p:cNvSpPr/>
          <p:nvPr/>
        </p:nvSpPr>
        <p:spPr>
          <a:xfrm>
            <a:off x="2071670" y="514351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82" name="Rectangle 1281"/>
          <p:cNvSpPr/>
          <p:nvPr/>
        </p:nvSpPr>
        <p:spPr>
          <a:xfrm>
            <a:off x="2285984" y="492919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83" name="Rectangle 1282"/>
          <p:cNvSpPr/>
          <p:nvPr/>
        </p:nvSpPr>
        <p:spPr>
          <a:xfrm>
            <a:off x="2500298" y="492919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84" name="Rectangle 1283"/>
          <p:cNvSpPr/>
          <p:nvPr/>
        </p:nvSpPr>
        <p:spPr>
          <a:xfrm>
            <a:off x="2285984" y="514351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85" name="Rectangle 1284"/>
          <p:cNvSpPr/>
          <p:nvPr/>
        </p:nvSpPr>
        <p:spPr>
          <a:xfrm>
            <a:off x="2500298" y="514351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86" name="Rectangle 1285"/>
          <p:cNvSpPr/>
          <p:nvPr/>
        </p:nvSpPr>
        <p:spPr>
          <a:xfrm>
            <a:off x="7000892" y="192880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87" name="Rectangle 1286"/>
          <p:cNvSpPr/>
          <p:nvPr/>
        </p:nvSpPr>
        <p:spPr>
          <a:xfrm>
            <a:off x="7215206" y="192880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88" name="Rectangle 1287"/>
          <p:cNvSpPr/>
          <p:nvPr/>
        </p:nvSpPr>
        <p:spPr>
          <a:xfrm>
            <a:off x="7000892" y="214311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89" name="Rectangle 1288"/>
          <p:cNvSpPr/>
          <p:nvPr/>
        </p:nvSpPr>
        <p:spPr>
          <a:xfrm>
            <a:off x="7215206" y="214311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90" name="Rectangle 1289"/>
          <p:cNvSpPr/>
          <p:nvPr/>
        </p:nvSpPr>
        <p:spPr>
          <a:xfrm>
            <a:off x="7429520" y="192880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91" name="Rectangle 1290"/>
          <p:cNvSpPr/>
          <p:nvPr/>
        </p:nvSpPr>
        <p:spPr>
          <a:xfrm>
            <a:off x="5929322" y="192880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92" name="Rectangle 1291"/>
          <p:cNvSpPr/>
          <p:nvPr/>
        </p:nvSpPr>
        <p:spPr>
          <a:xfrm>
            <a:off x="7429520" y="214311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93" name="Rectangle 1292"/>
          <p:cNvSpPr/>
          <p:nvPr/>
        </p:nvSpPr>
        <p:spPr>
          <a:xfrm>
            <a:off x="5929322" y="214311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94" name="Rectangle 1293"/>
          <p:cNvSpPr/>
          <p:nvPr/>
        </p:nvSpPr>
        <p:spPr>
          <a:xfrm>
            <a:off x="7000892" y="235743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95" name="Rectangle 1294"/>
          <p:cNvSpPr/>
          <p:nvPr/>
        </p:nvSpPr>
        <p:spPr>
          <a:xfrm>
            <a:off x="7215206" y="235743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96" name="Rectangle 1295"/>
          <p:cNvSpPr/>
          <p:nvPr/>
        </p:nvSpPr>
        <p:spPr>
          <a:xfrm>
            <a:off x="7000892" y="257174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97" name="Rectangle 1296"/>
          <p:cNvSpPr/>
          <p:nvPr/>
        </p:nvSpPr>
        <p:spPr>
          <a:xfrm>
            <a:off x="7215206" y="257174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98" name="Rectangle 1297"/>
          <p:cNvSpPr/>
          <p:nvPr/>
        </p:nvSpPr>
        <p:spPr>
          <a:xfrm>
            <a:off x="7429520" y="235743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99" name="Rectangle 1298"/>
          <p:cNvSpPr/>
          <p:nvPr/>
        </p:nvSpPr>
        <p:spPr>
          <a:xfrm>
            <a:off x="5929322" y="235743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00" name="Rectangle 1299"/>
          <p:cNvSpPr/>
          <p:nvPr/>
        </p:nvSpPr>
        <p:spPr>
          <a:xfrm>
            <a:off x="7429520" y="257174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01" name="Rectangle 1300"/>
          <p:cNvSpPr/>
          <p:nvPr/>
        </p:nvSpPr>
        <p:spPr>
          <a:xfrm>
            <a:off x="5929322" y="257174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02" name="Rectangle 1301"/>
          <p:cNvSpPr/>
          <p:nvPr/>
        </p:nvSpPr>
        <p:spPr>
          <a:xfrm>
            <a:off x="6143636" y="192880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03" name="Rectangle 1302"/>
          <p:cNvSpPr/>
          <p:nvPr/>
        </p:nvSpPr>
        <p:spPr>
          <a:xfrm>
            <a:off x="6357950" y="192880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04" name="Rectangle 1303"/>
          <p:cNvSpPr/>
          <p:nvPr/>
        </p:nvSpPr>
        <p:spPr>
          <a:xfrm>
            <a:off x="6143636" y="214311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05" name="Rectangle 1304"/>
          <p:cNvSpPr/>
          <p:nvPr/>
        </p:nvSpPr>
        <p:spPr>
          <a:xfrm>
            <a:off x="6357950" y="214311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06" name="Rectangle 1305"/>
          <p:cNvSpPr/>
          <p:nvPr/>
        </p:nvSpPr>
        <p:spPr>
          <a:xfrm>
            <a:off x="6572264" y="192880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07" name="Rectangle 1306"/>
          <p:cNvSpPr/>
          <p:nvPr/>
        </p:nvSpPr>
        <p:spPr>
          <a:xfrm>
            <a:off x="6786578" y="192880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08" name="Rectangle 1307"/>
          <p:cNvSpPr/>
          <p:nvPr/>
        </p:nvSpPr>
        <p:spPr>
          <a:xfrm>
            <a:off x="6572264" y="214311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09" name="Rectangle 1308"/>
          <p:cNvSpPr/>
          <p:nvPr/>
        </p:nvSpPr>
        <p:spPr>
          <a:xfrm>
            <a:off x="6786578" y="214311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10" name="Rectangle 1309"/>
          <p:cNvSpPr/>
          <p:nvPr/>
        </p:nvSpPr>
        <p:spPr>
          <a:xfrm>
            <a:off x="6143636" y="235743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11" name="Rectangle 1310"/>
          <p:cNvSpPr/>
          <p:nvPr/>
        </p:nvSpPr>
        <p:spPr>
          <a:xfrm>
            <a:off x="6357950" y="235743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12" name="Rectangle 1311"/>
          <p:cNvSpPr/>
          <p:nvPr/>
        </p:nvSpPr>
        <p:spPr>
          <a:xfrm>
            <a:off x="6143636" y="257174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13" name="Rectangle 1312"/>
          <p:cNvSpPr/>
          <p:nvPr/>
        </p:nvSpPr>
        <p:spPr>
          <a:xfrm>
            <a:off x="6357950" y="257174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14" name="Rectangle 1313"/>
          <p:cNvSpPr/>
          <p:nvPr/>
        </p:nvSpPr>
        <p:spPr>
          <a:xfrm>
            <a:off x="6572264" y="235743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15" name="Rectangle 1314"/>
          <p:cNvSpPr/>
          <p:nvPr/>
        </p:nvSpPr>
        <p:spPr>
          <a:xfrm>
            <a:off x="6786578" y="235743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16" name="Rectangle 1315"/>
          <p:cNvSpPr/>
          <p:nvPr/>
        </p:nvSpPr>
        <p:spPr>
          <a:xfrm>
            <a:off x="6572264" y="257174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17" name="Rectangle 1316"/>
          <p:cNvSpPr/>
          <p:nvPr/>
        </p:nvSpPr>
        <p:spPr>
          <a:xfrm>
            <a:off x="6786578" y="257174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18" name="Rectangle 1317"/>
          <p:cNvSpPr/>
          <p:nvPr/>
        </p:nvSpPr>
        <p:spPr>
          <a:xfrm>
            <a:off x="7000892" y="278605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19" name="Rectangle 1318"/>
          <p:cNvSpPr/>
          <p:nvPr/>
        </p:nvSpPr>
        <p:spPr>
          <a:xfrm>
            <a:off x="7215206" y="278605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20" name="Rectangle 1319"/>
          <p:cNvSpPr/>
          <p:nvPr/>
        </p:nvSpPr>
        <p:spPr>
          <a:xfrm>
            <a:off x="7000892" y="300037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21" name="Rectangle 1320"/>
          <p:cNvSpPr/>
          <p:nvPr/>
        </p:nvSpPr>
        <p:spPr>
          <a:xfrm>
            <a:off x="7215206" y="300037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22" name="Rectangle 1321"/>
          <p:cNvSpPr/>
          <p:nvPr/>
        </p:nvSpPr>
        <p:spPr>
          <a:xfrm>
            <a:off x="7429520" y="278605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23" name="Rectangle 1322"/>
          <p:cNvSpPr/>
          <p:nvPr/>
        </p:nvSpPr>
        <p:spPr>
          <a:xfrm>
            <a:off x="5929322" y="278605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24" name="Rectangle 1323"/>
          <p:cNvSpPr/>
          <p:nvPr/>
        </p:nvSpPr>
        <p:spPr>
          <a:xfrm>
            <a:off x="7429520" y="300037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25" name="Rectangle 1324"/>
          <p:cNvSpPr/>
          <p:nvPr/>
        </p:nvSpPr>
        <p:spPr>
          <a:xfrm>
            <a:off x="5929322" y="300037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26" name="Rectangle 1325"/>
          <p:cNvSpPr/>
          <p:nvPr/>
        </p:nvSpPr>
        <p:spPr>
          <a:xfrm>
            <a:off x="7000892" y="321468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27" name="Rectangle 1326"/>
          <p:cNvSpPr/>
          <p:nvPr/>
        </p:nvSpPr>
        <p:spPr>
          <a:xfrm>
            <a:off x="7215206" y="321468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28" name="Rectangle 1327"/>
          <p:cNvSpPr/>
          <p:nvPr/>
        </p:nvSpPr>
        <p:spPr>
          <a:xfrm>
            <a:off x="7000892" y="342900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29" name="Rectangle 1328"/>
          <p:cNvSpPr/>
          <p:nvPr/>
        </p:nvSpPr>
        <p:spPr>
          <a:xfrm>
            <a:off x="7215206" y="342900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30" name="Rectangle 1329"/>
          <p:cNvSpPr/>
          <p:nvPr/>
        </p:nvSpPr>
        <p:spPr>
          <a:xfrm>
            <a:off x="7429520" y="321468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31" name="Rectangle 1330"/>
          <p:cNvSpPr/>
          <p:nvPr/>
        </p:nvSpPr>
        <p:spPr>
          <a:xfrm>
            <a:off x="5929322" y="321468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32" name="Rectangle 1331"/>
          <p:cNvSpPr/>
          <p:nvPr/>
        </p:nvSpPr>
        <p:spPr>
          <a:xfrm>
            <a:off x="7429520" y="342900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33" name="Rectangle 1332"/>
          <p:cNvSpPr/>
          <p:nvPr/>
        </p:nvSpPr>
        <p:spPr>
          <a:xfrm>
            <a:off x="5929322" y="342900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34" name="Rectangle 1333"/>
          <p:cNvSpPr/>
          <p:nvPr/>
        </p:nvSpPr>
        <p:spPr>
          <a:xfrm>
            <a:off x="6143636" y="278605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35" name="Rectangle 1334"/>
          <p:cNvSpPr/>
          <p:nvPr/>
        </p:nvSpPr>
        <p:spPr>
          <a:xfrm>
            <a:off x="6357950" y="278605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36" name="Rectangle 1335"/>
          <p:cNvSpPr/>
          <p:nvPr/>
        </p:nvSpPr>
        <p:spPr>
          <a:xfrm>
            <a:off x="6143636" y="300037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37" name="Rectangle 1336"/>
          <p:cNvSpPr/>
          <p:nvPr/>
        </p:nvSpPr>
        <p:spPr>
          <a:xfrm>
            <a:off x="6357950" y="300037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38" name="Rectangle 1337"/>
          <p:cNvSpPr/>
          <p:nvPr/>
        </p:nvSpPr>
        <p:spPr>
          <a:xfrm>
            <a:off x="6572264" y="278605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39" name="Rectangle 1338"/>
          <p:cNvSpPr/>
          <p:nvPr/>
        </p:nvSpPr>
        <p:spPr>
          <a:xfrm>
            <a:off x="6786578" y="278605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40" name="Rectangle 1339"/>
          <p:cNvSpPr/>
          <p:nvPr/>
        </p:nvSpPr>
        <p:spPr>
          <a:xfrm>
            <a:off x="6572264" y="300037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41" name="Rectangle 1340"/>
          <p:cNvSpPr/>
          <p:nvPr/>
        </p:nvSpPr>
        <p:spPr>
          <a:xfrm>
            <a:off x="6786578" y="300037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42" name="Rectangle 1341"/>
          <p:cNvSpPr/>
          <p:nvPr/>
        </p:nvSpPr>
        <p:spPr>
          <a:xfrm>
            <a:off x="6143636" y="321468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43" name="Rectangle 1342"/>
          <p:cNvSpPr/>
          <p:nvPr/>
        </p:nvSpPr>
        <p:spPr>
          <a:xfrm>
            <a:off x="6357950" y="321468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44" name="Rectangle 1343"/>
          <p:cNvSpPr/>
          <p:nvPr/>
        </p:nvSpPr>
        <p:spPr>
          <a:xfrm>
            <a:off x="6143636" y="342900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45" name="Rectangle 1344"/>
          <p:cNvSpPr/>
          <p:nvPr/>
        </p:nvSpPr>
        <p:spPr>
          <a:xfrm>
            <a:off x="6357950" y="342900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46" name="Rectangle 1345"/>
          <p:cNvSpPr/>
          <p:nvPr/>
        </p:nvSpPr>
        <p:spPr>
          <a:xfrm>
            <a:off x="6572264" y="321468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47" name="Rectangle 1346"/>
          <p:cNvSpPr/>
          <p:nvPr/>
        </p:nvSpPr>
        <p:spPr>
          <a:xfrm>
            <a:off x="6786578" y="321468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48" name="Rectangle 1347"/>
          <p:cNvSpPr/>
          <p:nvPr/>
        </p:nvSpPr>
        <p:spPr>
          <a:xfrm>
            <a:off x="6572264" y="342900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49" name="Rectangle 1348"/>
          <p:cNvSpPr/>
          <p:nvPr/>
        </p:nvSpPr>
        <p:spPr>
          <a:xfrm>
            <a:off x="6786578" y="342900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50" name="Rectangle 1349"/>
          <p:cNvSpPr/>
          <p:nvPr/>
        </p:nvSpPr>
        <p:spPr>
          <a:xfrm>
            <a:off x="7000892" y="364331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51" name="Rectangle 1350"/>
          <p:cNvSpPr/>
          <p:nvPr/>
        </p:nvSpPr>
        <p:spPr>
          <a:xfrm>
            <a:off x="7215206" y="364331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52" name="Rectangle 1351"/>
          <p:cNvSpPr/>
          <p:nvPr/>
        </p:nvSpPr>
        <p:spPr>
          <a:xfrm>
            <a:off x="7000892" y="385762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53" name="Rectangle 1352"/>
          <p:cNvSpPr/>
          <p:nvPr/>
        </p:nvSpPr>
        <p:spPr>
          <a:xfrm>
            <a:off x="7215206" y="385762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54" name="Rectangle 1353"/>
          <p:cNvSpPr/>
          <p:nvPr/>
        </p:nvSpPr>
        <p:spPr>
          <a:xfrm>
            <a:off x="7429520" y="364331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55" name="Rectangle 1354"/>
          <p:cNvSpPr/>
          <p:nvPr/>
        </p:nvSpPr>
        <p:spPr>
          <a:xfrm>
            <a:off x="5929322" y="364331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56" name="Rectangle 1355"/>
          <p:cNvSpPr/>
          <p:nvPr/>
        </p:nvSpPr>
        <p:spPr>
          <a:xfrm>
            <a:off x="7429520" y="385762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57" name="Rectangle 1356"/>
          <p:cNvSpPr/>
          <p:nvPr/>
        </p:nvSpPr>
        <p:spPr>
          <a:xfrm>
            <a:off x="5929322" y="385762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58" name="Rectangle 1357"/>
          <p:cNvSpPr/>
          <p:nvPr/>
        </p:nvSpPr>
        <p:spPr>
          <a:xfrm>
            <a:off x="7000892" y="407194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59" name="Rectangle 1358"/>
          <p:cNvSpPr/>
          <p:nvPr/>
        </p:nvSpPr>
        <p:spPr>
          <a:xfrm>
            <a:off x="7215206" y="407194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60" name="Rectangle 1359"/>
          <p:cNvSpPr/>
          <p:nvPr/>
        </p:nvSpPr>
        <p:spPr>
          <a:xfrm>
            <a:off x="7000892" y="428625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61" name="Rectangle 1360"/>
          <p:cNvSpPr/>
          <p:nvPr/>
        </p:nvSpPr>
        <p:spPr>
          <a:xfrm>
            <a:off x="7215206" y="428625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62" name="Rectangle 1361"/>
          <p:cNvSpPr/>
          <p:nvPr/>
        </p:nvSpPr>
        <p:spPr>
          <a:xfrm>
            <a:off x="7429520" y="407194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63" name="Rectangle 1362"/>
          <p:cNvSpPr/>
          <p:nvPr/>
        </p:nvSpPr>
        <p:spPr>
          <a:xfrm>
            <a:off x="5929322" y="407194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64" name="Rectangle 1363"/>
          <p:cNvSpPr/>
          <p:nvPr/>
        </p:nvSpPr>
        <p:spPr>
          <a:xfrm>
            <a:off x="7429520" y="428625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65" name="Rectangle 1364"/>
          <p:cNvSpPr/>
          <p:nvPr/>
        </p:nvSpPr>
        <p:spPr>
          <a:xfrm>
            <a:off x="5929322" y="428625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66" name="Rectangle 1365"/>
          <p:cNvSpPr/>
          <p:nvPr/>
        </p:nvSpPr>
        <p:spPr>
          <a:xfrm>
            <a:off x="6143636" y="364331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67" name="Rectangle 1366"/>
          <p:cNvSpPr/>
          <p:nvPr/>
        </p:nvSpPr>
        <p:spPr>
          <a:xfrm>
            <a:off x="6357950" y="364331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68" name="Rectangle 1367"/>
          <p:cNvSpPr/>
          <p:nvPr/>
        </p:nvSpPr>
        <p:spPr>
          <a:xfrm>
            <a:off x="6143636" y="385762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69" name="Rectangle 1368"/>
          <p:cNvSpPr/>
          <p:nvPr/>
        </p:nvSpPr>
        <p:spPr>
          <a:xfrm>
            <a:off x="6357950" y="385762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70" name="Rectangle 1369"/>
          <p:cNvSpPr/>
          <p:nvPr/>
        </p:nvSpPr>
        <p:spPr>
          <a:xfrm>
            <a:off x="6572264" y="364331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71" name="Rectangle 1370"/>
          <p:cNvSpPr/>
          <p:nvPr/>
        </p:nvSpPr>
        <p:spPr>
          <a:xfrm>
            <a:off x="6786578" y="364331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72" name="Rectangle 1371"/>
          <p:cNvSpPr/>
          <p:nvPr/>
        </p:nvSpPr>
        <p:spPr>
          <a:xfrm>
            <a:off x="6572264" y="385762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73" name="Rectangle 1372"/>
          <p:cNvSpPr/>
          <p:nvPr/>
        </p:nvSpPr>
        <p:spPr>
          <a:xfrm>
            <a:off x="6786578" y="385762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74" name="Rectangle 1373"/>
          <p:cNvSpPr/>
          <p:nvPr/>
        </p:nvSpPr>
        <p:spPr>
          <a:xfrm>
            <a:off x="6143636" y="407194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75" name="Rectangle 1374"/>
          <p:cNvSpPr/>
          <p:nvPr/>
        </p:nvSpPr>
        <p:spPr>
          <a:xfrm>
            <a:off x="6357950" y="407194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76" name="Rectangle 1375"/>
          <p:cNvSpPr/>
          <p:nvPr/>
        </p:nvSpPr>
        <p:spPr>
          <a:xfrm>
            <a:off x="6143636" y="428625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77" name="Rectangle 1376"/>
          <p:cNvSpPr/>
          <p:nvPr/>
        </p:nvSpPr>
        <p:spPr>
          <a:xfrm>
            <a:off x="6357950" y="428625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78" name="Rectangle 1377"/>
          <p:cNvSpPr/>
          <p:nvPr/>
        </p:nvSpPr>
        <p:spPr>
          <a:xfrm>
            <a:off x="6572264" y="407194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79" name="Rectangle 1378"/>
          <p:cNvSpPr/>
          <p:nvPr/>
        </p:nvSpPr>
        <p:spPr>
          <a:xfrm>
            <a:off x="6786578" y="407194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80" name="Rectangle 1379"/>
          <p:cNvSpPr/>
          <p:nvPr/>
        </p:nvSpPr>
        <p:spPr>
          <a:xfrm>
            <a:off x="6572264" y="428625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81" name="Rectangle 1380"/>
          <p:cNvSpPr/>
          <p:nvPr/>
        </p:nvSpPr>
        <p:spPr>
          <a:xfrm>
            <a:off x="6786578" y="428625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82" name="Rectangle 1381"/>
          <p:cNvSpPr/>
          <p:nvPr/>
        </p:nvSpPr>
        <p:spPr>
          <a:xfrm>
            <a:off x="7000892" y="450057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83" name="Rectangle 1382"/>
          <p:cNvSpPr/>
          <p:nvPr/>
        </p:nvSpPr>
        <p:spPr>
          <a:xfrm>
            <a:off x="7215206" y="450057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84" name="Rectangle 1383"/>
          <p:cNvSpPr/>
          <p:nvPr/>
        </p:nvSpPr>
        <p:spPr>
          <a:xfrm>
            <a:off x="5286380" y="471488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85" name="Rectangle 1384"/>
          <p:cNvSpPr/>
          <p:nvPr/>
        </p:nvSpPr>
        <p:spPr>
          <a:xfrm>
            <a:off x="5500694" y="471488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86" name="Rectangle 1385"/>
          <p:cNvSpPr/>
          <p:nvPr/>
        </p:nvSpPr>
        <p:spPr>
          <a:xfrm>
            <a:off x="7429520" y="450057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87" name="Rectangle 1386"/>
          <p:cNvSpPr/>
          <p:nvPr/>
        </p:nvSpPr>
        <p:spPr>
          <a:xfrm>
            <a:off x="5929322" y="450057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88" name="Rectangle 1387"/>
          <p:cNvSpPr/>
          <p:nvPr/>
        </p:nvSpPr>
        <p:spPr>
          <a:xfrm>
            <a:off x="5715008" y="471488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89" name="Rectangle 1388"/>
          <p:cNvSpPr/>
          <p:nvPr/>
        </p:nvSpPr>
        <p:spPr>
          <a:xfrm>
            <a:off x="5929322" y="471488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90" name="Rectangle 1389"/>
          <p:cNvSpPr/>
          <p:nvPr/>
        </p:nvSpPr>
        <p:spPr>
          <a:xfrm>
            <a:off x="5286380" y="492919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91" name="Rectangle 1390"/>
          <p:cNvSpPr/>
          <p:nvPr/>
        </p:nvSpPr>
        <p:spPr>
          <a:xfrm>
            <a:off x="5500694" y="492919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92" name="Rectangle 1391"/>
          <p:cNvSpPr/>
          <p:nvPr/>
        </p:nvSpPr>
        <p:spPr>
          <a:xfrm>
            <a:off x="5286380" y="514351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93" name="Rectangle 1392"/>
          <p:cNvSpPr/>
          <p:nvPr/>
        </p:nvSpPr>
        <p:spPr>
          <a:xfrm>
            <a:off x="5500694" y="514351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94" name="Rectangle 1393"/>
          <p:cNvSpPr/>
          <p:nvPr/>
        </p:nvSpPr>
        <p:spPr>
          <a:xfrm>
            <a:off x="5715008" y="492919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95" name="Rectangle 1394"/>
          <p:cNvSpPr/>
          <p:nvPr/>
        </p:nvSpPr>
        <p:spPr>
          <a:xfrm>
            <a:off x="5929322" y="492919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96" name="Rectangle 1395"/>
          <p:cNvSpPr/>
          <p:nvPr/>
        </p:nvSpPr>
        <p:spPr>
          <a:xfrm>
            <a:off x="5715008" y="514351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97" name="Rectangle 1396"/>
          <p:cNvSpPr/>
          <p:nvPr/>
        </p:nvSpPr>
        <p:spPr>
          <a:xfrm>
            <a:off x="5929322" y="514351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98" name="Rectangle 1397"/>
          <p:cNvSpPr/>
          <p:nvPr/>
        </p:nvSpPr>
        <p:spPr>
          <a:xfrm>
            <a:off x="6143636" y="450057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99" name="Rectangle 1398"/>
          <p:cNvSpPr/>
          <p:nvPr/>
        </p:nvSpPr>
        <p:spPr>
          <a:xfrm>
            <a:off x="6357950" y="450057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00" name="Rectangle 1399"/>
          <p:cNvSpPr/>
          <p:nvPr/>
        </p:nvSpPr>
        <p:spPr>
          <a:xfrm>
            <a:off x="6143636" y="471488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01" name="Rectangle 1400"/>
          <p:cNvSpPr/>
          <p:nvPr/>
        </p:nvSpPr>
        <p:spPr>
          <a:xfrm>
            <a:off x="6357950" y="471488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02" name="Rectangle 1401"/>
          <p:cNvSpPr/>
          <p:nvPr/>
        </p:nvSpPr>
        <p:spPr>
          <a:xfrm>
            <a:off x="6572264" y="450057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03" name="Rectangle 1402"/>
          <p:cNvSpPr/>
          <p:nvPr/>
        </p:nvSpPr>
        <p:spPr>
          <a:xfrm>
            <a:off x="6786578" y="450057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04" name="Rectangle 1403"/>
          <p:cNvSpPr/>
          <p:nvPr/>
        </p:nvSpPr>
        <p:spPr>
          <a:xfrm>
            <a:off x="6572264" y="471488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05" name="Rectangle 1404"/>
          <p:cNvSpPr/>
          <p:nvPr/>
        </p:nvSpPr>
        <p:spPr>
          <a:xfrm>
            <a:off x="6786578" y="471488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06" name="Rectangle 1405"/>
          <p:cNvSpPr/>
          <p:nvPr/>
        </p:nvSpPr>
        <p:spPr>
          <a:xfrm>
            <a:off x="6143636" y="492919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07" name="Rectangle 1406"/>
          <p:cNvSpPr/>
          <p:nvPr/>
        </p:nvSpPr>
        <p:spPr>
          <a:xfrm>
            <a:off x="6357950" y="492919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08" name="Rectangle 1407"/>
          <p:cNvSpPr/>
          <p:nvPr/>
        </p:nvSpPr>
        <p:spPr>
          <a:xfrm>
            <a:off x="6143636" y="514351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09" name="Rectangle 1408"/>
          <p:cNvSpPr/>
          <p:nvPr/>
        </p:nvSpPr>
        <p:spPr>
          <a:xfrm>
            <a:off x="6357950" y="514351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10" name="Rectangle 1409"/>
          <p:cNvSpPr/>
          <p:nvPr/>
        </p:nvSpPr>
        <p:spPr>
          <a:xfrm>
            <a:off x="6572264" y="492919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11" name="Rectangle 1410"/>
          <p:cNvSpPr/>
          <p:nvPr/>
        </p:nvSpPr>
        <p:spPr>
          <a:xfrm>
            <a:off x="6786578" y="492919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12" name="Rectangle 1411"/>
          <p:cNvSpPr/>
          <p:nvPr/>
        </p:nvSpPr>
        <p:spPr>
          <a:xfrm>
            <a:off x="6572264" y="514351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13" name="Rectangle 1412"/>
          <p:cNvSpPr/>
          <p:nvPr/>
        </p:nvSpPr>
        <p:spPr>
          <a:xfrm>
            <a:off x="6786578" y="514351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14" name="Rectangle 1413"/>
          <p:cNvSpPr/>
          <p:nvPr/>
        </p:nvSpPr>
        <p:spPr>
          <a:xfrm>
            <a:off x="3571868" y="192880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15" name="Rectangle 1414"/>
          <p:cNvSpPr/>
          <p:nvPr/>
        </p:nvSpPr>
        <p:spPr>
          <a:xfrm>
            <a:off x="3786182" y="192880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16" name="Rectangle 1415"/>
          <p:cNvSpPr/>
          <p:nvPr/>
        </p:nvSpPr>
        <p:spPr>
          <a:xfrm>
            <a:off x="3571868" y="214311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17" name="Rectangle 1416"/>
          <p:cNvSpPr/>
          <p:nvPr/>
        </p:nvSpPr>
        <p:spPr>
          <a:xfrm>
            <a:off x="3786182" y="214311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18" name="Rectangle 1417"/>
          <p:cNvSpPr/>
          <p:nvPr/>
        </p:nvSpPr>
        <p:spPr>
          <a:xfrm>
            <a:off x="5715008" y="192880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19" name="Rectangle 1418"/>
          <p:cNvSpPr/>
          <p:nvPr/>
        </p:nvSpPr>
        <p:spPr>
          <a:xfrm>
            <a:off x="5929322" y="192880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20" name="Rectangle 1419"/>
          <p:cNvSpPr/>
          <p:nvPr/>
        </p:nvSpPr>
        <p:spPr>
          <a:xfrm>
            <a:off x="5715008" y="214311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21" name="Rectangle 1420"/>
          <p:cNvSpPr/>
          <p:nvPr/>
        </p:nvSpPr>
        <p:spPr>
          <a:xfrm>
            <a:off x="5929322" y="214311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22" name="Rectangle 1421"/>
          <p:cNvSpPr/>
          <p:nvPr/>
        </p:nvSpPr>
        <p:spPr>
          <a:xfrm>
            <a:off x="3571868" y="235743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23" name="Rectangle 1422"/>
          <p:cNvSpPr/>
          <p:nvPr/>
        </p:nvSpPr>
        <p:spPr>
          <a:xfrm>
            <a:off x="3786182" y="235743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24" name="Rectangle 1423"/>
          <p:cNvSpPr/>
          <p:nvPr/>
        </p:nvSpPr>
        <p:spPr>
          <a:xfrm>
            <a:off x="3571868" y="257174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25" name="Rectangle 1424"/>
          <p:cNvSpPr/>
          <p:nvPr/>
        </p:nvSpPr>
        <p:spPr>
          <a:xfrm>
            <a:off x="3786182" y="257174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26" name="Rectangle 1425"/>
          <p:cNvSpPr/>
          <p:nvPr/>
        </p:nvSpPr>
        <p:spPr>
          <a:xfrm>
            <a:off x="5715008" y="235743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27" name="Rectangle 1426"/>
          <p:cNvSpPr/>
          <p:nvPr/>
        </p:nvSpPr>
        <p:spPr>
          <a:xfrm>
            <a:off x="5929322" y="235743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28" name="Rectangle 1427"/>
          <p:cNvSpPr/>
          <p:nvPr/>
        </p:nvSpPr>
        <p:spPr>
          <a:xfrm>
            <a:off x="5715008" y="257174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29" name="Rectangle 1428"/>
          <p:cNvSpPr/>
          <p:nvPr/>
        </p:nvSpPr>
        <p:spPr>
          <a:xfrm>
            <a:off x="5929322" y="257174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30" name="Rectangle 1429"/>
          <p:cNvSpPr/>
          <p:nvPr/>
        </p:nvSpPr>
        <p:spPr>
          <a:xfrm>
            <a:off x="6143636" y="192880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31" name="Rectangle 1430"/>
          <p:cNvSpPr/>
          <p:nvPr/>
        </p:nvSpPr>
        <p:spPr>
          <a:xfrm>
            <a:off x="6357950" y="192880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32" name="Rectangle 1431"/>
          <p:cNvSpPr/>
          <p:nvPr/>
        </p:nvSpPr>
        <p:spPr>
          <a:xfrm>
            <a:off x="6143636" y="214311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33" name="Rectangle 1432"/>
          <p:cNvSpPr/>
          <p:nvPr/>
        </p:nvSpPr>
        <p:spPr>
          <a:xfrm>
            <a:off x="6357950" y="214311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34" name="Rectangle 1433"/>
          <p:cNvSpPr/>
          <p:nvPr/>
        </p:nvSpPr>
        <p:spPr>
          <a:xfrm>
            <a:off x="6572264" y="192880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35" name="Rectangle 1434"/>
          <p:cNvSpPr/>
          <p:nvPr/>
        </p:nvSpPr>
        <p:spPr>
          <a:xfrm>
            <a:off x="6786578" y="192880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36" name="Rectangle 1435"/>
          <p:cNvSpPr/>
          <p:nvPr/>
        </p:nvSpPr>
        <p:spPr>
          <a:xfrm>
            <a:off x="6572264" y="214311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37" name="Rectangle 1436"/>
          <p:cNvSpPr/>
          <p:nvPr/>
        </p:nvSpPr>
        <p:spPr>
          <a:xfrm>
            <a:off x="6786578" y="214311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38" name="Rectangle 1437"/>
          <p:cNvSpPr/>
          <p:nvPr/>
        </p:nvSpPr>
        <p:spPr>
          <a:xfrm>
            <a:off x="6143636" y="235743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39" name="Rectangle 1438"/>
          <p:cNvSpPr/>
          <p:nvPr/>
        </p:nvSpPr>
        <p:spPr>
          <a:xfrm>
            <a:off x="6357950" y="235743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40" name="Rectangle 1439"/>
          <p:cNvSpPr/>
          <p:nvPr/>
        </p:nvSpPr>
        <p:spPr>
          <a:xfrm>
            <a:off x="6143636" y="257174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41" name="Rectangle 1440"/>
          <p:cNvSpPr/>
          <p:nvPr/>
        </p:nvSpPr>
        <p:spPr>
          <a:xfrm>
            <a:off x="6357950" y="257174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42" name="Rectangle 1441"/>
          <p:cNvSpPr/>
          <p:nvPr/>
        </p:nvSpPr>
        <p:spPr>
          <a:xfrm>
            <a:off x="6572264" y="235743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43" name="Rectangle 1442"/>
          <p:cNvSpPr/>
          <p:nvPr/>
        </p:nvSpPr>
        <p:spPr>
          <a:xfrm>
            <a:off x="6786578" y="235743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44" name="Rectangle 1443"/>
          <p:cNvSpPr/>
          <p:nvPr/>
        </p:nvSpPr>
        <p:spPr>
          <a:xfrm>
            <a:off x="6572264" y="257174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45" name="Rectangle 1444"/>
          <p:cNvSpPr/>
          <p:nvPr/>
        </p:nvSpPr>
        <p:spPr>
          <a:xfrm>
            <a:off x="6786578" y="257174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46" name="Rectangle 1445"/>
          <p:cNvSpPr/>
          <p:nvPr/>
        </p:nvSpPr>
        <p:spPr>
          <a:xfrm>
            <a:off x="3571868" y="278605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47" name="Rectangle 1446"/>
          <p:cNvSpPr/>
          <p:nvPr/>
        </p:nvSpPr>
        <p:spPr>
          <a:xfrm>
            <a:off x="3786182" y="278605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48" name="Rectangle 1447"/>
          <p:cNvSpPr/>
          <p:nvPr/>
        </p:nvSpPr>
        <p:spPr>
          <a:xfrm>
            <a:off x="3571868" y="300037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49" name="Rectangle 1448"/>
          <p:cNvSpPr/>
          <p:nvPr/>
        </p:nvSpPr>
        <p:spPr>
          <a:xfrm>
            <a:off x="3786182" y="300037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50" name="Rectangle 1449"/>
          <p:cNvSpPr/>
          <p:nvPr/>
        </p:nvSpPr>
        <p:spPr>
          <a:xfrm>
            <a:off x="5715008" y="278605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51" name="Rectangle 1450"/>
          <p:cNvSpPr/>
          <p:nvPr/>
        </p:nvSpPr>
        <p:spPr>
          <a:xfrm>
            <a:off x="5929322" y="278605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52" name="Rectangle 1451"/>
          <p:cNvSpPr/>
          <p:nvPr/>
        </p:nvSpPr>
        <p:spPr>
          <a:xfrm>
            <a:off x="5715008" y="300037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53" name="Rectangle 1452"/>
          <p:cNvSpPr/>
          <p:nvPr/>
        </p:nvSpPr>
        <p:spPr>
          <a:xfrm>
            <a:off x="5929322" y="300037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54" name="Rectangle 1453"/>
          <p:cNvSpPr/>
          <p:nvPr/>
        </p:nvSpPr>
        <p:spPr>
          <a:xfrm>
            <a:off x="3571868" y="321468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55" name="Rectangle 1454"/>
          <p:cNvSpPr/>
          <p:nvPr/>
        </p:nvSpPr>
        <p:spPr>
          <a:xfrm>
            <a:off x="3786182" y="321468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56" name="Rectangle 1455"/>
          <p:cNvSpPr/>
          <p:nvPr/>
        </p:nvSpPr>
        <p:spPr>
          <a:xfrm>
            <a:off x="3571868" y="342900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57" name="Rectangle 1456"/>
          <p:cNvSpPr/>
          <p:nvPr/>
        </p:nvSpPr>
        <p:spPr>
          <a:xfrm>
            <a:off x="3786182" y="342900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58" name="Rectangle 1457"/>
          <p:cNvSpPr/>
          <p:nvPr/>
        </p:nvSpPr>
        <p:spPr>
          <a:xfrm>
            <a:off x="5715008" y="321468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59" name="Rectangle 1458"/>
          <p:cNvSpPr/>
          <p:nvPr/>
        </p:nvSpPr>
        <p:spPr>
          <a:xfrm>
            <a:off x="5929322" y="321468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60" name="Rectangle 1459"/>
          <p:cNvSpPr/>
          <p:nvPr/>
        </p:nvSpPr>
        <p:spPr>
          <a:xfrm>
            <a:off x="5715008" y="342900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61" name="Rectangle 1460"/>
          <p:cNvSpPr/>
          <p:nvPr/>
        </p:nvSpPr>
        <p:spPr>
          <a:xfrm>
            <a:off x="5929322" y="342900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62" name="Rectangle 1461"/>
          <p:cNvSpPr/>
          <p:nvPr/>
        </p:nvSpPr>
        <p:spPr>
          <a:xfrm>
            <a:off x="6143636" y="278605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63" name="Rectangle 1462"/>
          <p:cNvSpPr/>
          <p:nvPr/>
        </p:nvSpPr>
        <p:spPr>
          <a:xfrm>
            <a:off x="6357950" y="278605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64" name="Rectangle 1463"/>
          <p:cNvSpPr/>
          <p:nvPr/>
        </p:nvSpPr>
        <p:spPr>
          <a:xfrm>
            <a:off x="6143636" y="300037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65" name="Rectangle 1464"/>
          <p:cNvSpPr/>
          <p:nvPr/>
        </p:nvSpPr>
        <p:spPr>
          <a:xfrm>
            <a:off x="6357950" y="300037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66" name="Rectangle 1465"/>
          <p:cNvSpPr/>
          <p:nvPr/>
        </p:nvSpPr>
        <p:spPr>
          <a:xfrm>
            <a:off x="6572264" y="278605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67" name="Rectangle 1466"/>
          <p:cNvSpPr/>
          <p:nvPr/>
        </p:nvSpPr>
        <p:spPr>
          <a:xfrm>
            <a:off x="6786578" y="278605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68" name="Rectangle 1467"/>
          <p:cNvSpPr/>
          <p:nvPr/>
        </p:nvSpPr>
        <p:spPr>
          <a:xfrm>
            <a:off x="6572264" y="300037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69" name="Rectangle 1468"/>
          <p:cNvSpPr/>
          <p:nvPr/>
        </p:nvSpPr>
        <p:spPr>
          <a:xfrm>
            <a:off x="6786578" y="300037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70" name="Rectangle 1469"/>
          <p:cNvSpPr/>
          <p:nvPr/>
        </p:nvSpPr>
        <p:spPr>
          <a:xfrm>
            <a:off x="6143636" y="321468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71" name="Rectangle 1470"/>
          <p:cNvSpPr/>
          <p:nvPr/>
        </p:nvSpPr>
        <p:spPr>
          <a:xfrm>
            <a:off x="6357950" y="321468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72" name="Rectangle 1471"/>
          <p:cNvSpPr/>
          <p:nvPr/>
        </p:nvSpPr>
        <p:spPr>
          <a:xfrm>
            <a:off x="6143636" y="342900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73" name="Rectangle 1472"/>
          <p:cNvSpPr/>
          <p:nvPr/>
        </p:nvSpPr>
        <p:spPr>
          <a:xfrm>
            <a:off x="6357950" y="342900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74" name="Rectangle 1473"/>
          <p:cNvSpPr/>
          <p:nvPr/>
        </p:nvSpPr>
        <p:spPr>
          <a:xfrm>
            <a:off x="6572264" y="321468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75" name="Rectangle 1474"/>
          <p:cNvSpPr/>
          <p:nvPr/>
        </p:nvSpPr>
        <p:spPr>
          <a:xfrm>
            <a:off x="6786578" y="321468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76" name="Rectangle 1475"/>
          <p:cNvSpPr/>
          <p:nvPr/>
        </p:nvSpPr>
        <p:spPr>
          <a:xfrm>
            <a:off x="6572264" y="342900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77" name="Rectangle 1476"/>
          <p:cNvSpPr/>
          <p:nvPr/>
        </p:nvSpPr>
        <p:spPr>
          <a:xfrm>
            <a:off x="6786578" y="342900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78" name="Rectangle 1477"/>
          <p:cNvSpPr/>
          <p:nvPr/>
        </p:nvSpPr>
        <p:spPr>
          <a:xfrm>
            <a:off x="3571868" y="364331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79" name="Rectangle 1478"/>
          <p:cNvSpPr/>
          <p:nvPr/>
        </p:nvSpPr>
        <p:spPr>
          <a:xfrm>
            <a:off x="3786182" y="364331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80" name="Rectangle 1479"/>
          <p:cNvSpPr/>
          <p:nvPr/>
        </p:nvSpPr>
        <p:spPr>
          <a:xfrm>
            <a:off x="3571868" y="385762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81" name="Rectangle 1480"/>
          <p:cNvSpPr/>
          <p:nvPr/>
        </p:nvSpPr>
        <p:spPr>
          <a:xfrm>
            <a:off x="3786182" y="385762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82" name="Rectangle 1481"/>
          <p:cNvSpPr/>
          <p:nvPr/>
        </p:nvSpPr>
        <p:spPr>
          <a:xfrm>
            <a:off x="5715008" y="364331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83" name="Rectangle 1482"/>
          <p:cNvSpPr/>
          <p:nvPr/>
        </p:nvSpPr>
        <p:spPr>
          <a:xfrm>
            <a:off x="5929322" y="364331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84" name="Rectangle 1483"/>
          <p:cNvSpPr/>
          <p:nvPr/>
        </p:nvSpPr>
        <p:spPr>
          <a:xfrm>
            <a:off x="5715008" y="385762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85" name="Rectangle 1484"/>
          <p:cNvSpPr/>
          <p:nvPr/>
        </p:nvSpPr>
        <p:spPr>
          <a:xfrm>
            <a:off x="5929322" y="385762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86" name="Rectangle 1485"/>
          <p:cNvSpPr/>
          <p:nvPr/>
        </p:nvSpPr>
        <p:spPr>
          <a:xfrm>
            <a:off x="3571868" y="407194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87" name="Rectangle 1486"/>
          <p:cNvSpPr/>
          <p:nvPr/>
        </p:nvSpPr>
        <p:spPr>
          <a:xfrm>
            <a:off x="3786182" y="407194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88" name="Rectangle 1487"/>
          <p:cNvSpPr/>
          <p:nvPr/>
        </p:nvSpPr>
        <p:spPr>
          <a:xfrm>
            <a:off x="3571868" y="428625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89" name="Rectangle 1488"/>
          <p:cNvSpPr/>
          <p:nvPr/>
        </p:nvSpPr>
        <p:spPr>
          <a:xfrm>
            <a:off x="3786182" y="428625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90" name="Rectangle 1489"/>
          <p:cNvSpPr/>
          <p:nvPr/>
        </p:nvSpPr>
        <p:spPr>
          <a:xfrm>
            <a:off x="5715008" y="407194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91" name="Rectangle 1490"/>
          <p:cNvSpPr/>
          <p:nvPr/>
        </p:nvSpPr>
        <p:spPr>
          <a:xfrm>
            <a:off x="5929322" y="407194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92" name="Rectangle 1491"/>
          <p:cNvSpPr/>
          <p:nvPr/>
        </p:nvSpPr>
        <p:spPr>
          <a:xfrm>
            <a:off x="5715008" y="428625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93" name="Rectangle 1492"/>
          <p:cNvSpPr/>
          <p:nvPr/>
        </p:nvSpPr>
        <p:spPr>
          <a:xfrm>
            <a:off x="5929322" y="428625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94" name="Rectangle 1493"/>
          <p:cNvSpPr/>
          <p:nvPr/>
        </p:nvSpPr>
        <p:spPr>
          <a:xfrm>
            <a:off x="6143636" y="364331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95" name="Rectangle 1494"/>
          <p:cNvSpPr/>
          <p:nvPr/>
        </p:nvSpPr>
        <p:spPr>
          <a:xfrm>
            <a:off x="6357950" y="364331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96" name="Rectangle 1495"/>
          <p:cNvSpPr/>
          <p:nvPr/>
        </p:nvSpPr>
        <p:spPr>
          <a:xfrm>
            <a:off x="6143636" y="385762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97" name="Rectangle 1496"/>
          <p:cNvSpPr/>
          <p:nvPr/>
        </p:nvSpPr>
        <p:spPr>
          <a:xfrm>
            <a:off x="6357950" y="385762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98" name="Rectangle 1497"/>
          <p:cNvSpPr/>
          <p:nvPr/>
        </p:nvSpPr>
        <p:spPr>
          <a:xfrm>
            <a:off x="6572264" y="364331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99" name="Rectangle 1498"/>
          <p:cNvSpPr/>
          <p:nvPr/>
        </p:nvSpPr>
        <p:spPr>
          <a:xfrm>
            <a:off x="6786578" y="364331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00" name="Rectangle 1499"/>
          <p:cNvSpPr/>
          <p:nvPr/>
        </p:nvSpPr>
        <p:spPr>
          <a:xfrm>
            <a:off x="6572264" y="385762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01" name="Rectangle 1500"/>
          <p:cNvSpPr/>
          <p:nvPr/>
        </p:nvSpPr>
        <p:spPr>
          <a:xfrm>
            <a:off x="6786578" y="385762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02" name="Rectangle 1501"/>
          <p:cNvSpPr/>
          <p:nvPr/>
        </p:nvSpPr>
        <p:spPr>
          <a:xfrm>
            <a:off x="6143636" y="407194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03" name="Rectangle 1502"/>
          <p:cNvSpPr/>
          <p:nvPr/>
        </p:nvSpPr>
        <p:spPr>
          <a:xfrm>
            <a:off x="6357950" y="407194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04" name="Rectangle 1503"/>
          <p:cNvSpPr/>
          <p:nvPr/>
        </p:nvSpPr>
        <p:spPr>
          <a:xfrm>
            <a:off x="6143636" y="428625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05" name="Rectangle 1504"/>
          <p:cNvSpPr/>
          <p:nvPr/>
        </p:nvSpPr>
        <p:spPr>
          <a:xfrm>
            <a:off x="6357950" y="428625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06" name="Rectangle 1505"/>
          <p:cNvSpPr/>
          <p:nvPr/>
        </p:nvSpPr>
        <p:spPr>
          <a:xfrm>
            <a:off x="6572264" y="407194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07" name="Rectangle 1506"/>
          <p:cNvSpPr/>
          <p:nvPr/>
        </p:nvSpPr>
        <p:spPr>
          <a:xfrm>
            <a:off x="6786578" y="407194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08" name="Rectangle 1507"/>
          <p:cNvSpPr/>
          <p:nvPr/>
        </p:nvSpPr>
        <p:spPr>
          <a:xfrm>
            <a:off x="6572264" y="428625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09" name="Rectangle 1508"/>
          <p:cNvSpPr/>
          <p:nvPr/>
        </p:nvSpPr>
        <p:spPr>
          <a:xfrm>
            <a:off x="6786578" y="428625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10" name="Rectangle 1509"/>
          <p:cNvSpPr/>
          <p:nvPr/>
        </p:nvSpPr>
        <p:spPr>
          <a:xfrm>
            <a:off x="3571868" y="450057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11" name="Rectangle 1510"/>
          <p:cNvSpPr/>
          <p:nvPr/>
        </p:nvSpPr>
        <p:spPr>
          <a:xfrm>
            <a:off x="3786182" y="450057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12" name="Rectangle 1511"/>
          <p:cNvSpPr/>
          <p:nvPr/>
        </p:nvSpPr>
        <p:spPr>
          <a:xfrm>
            <a:off x="3571868" y="471488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13" name="Rectangle 1512"/>
          <p:cNvSpPr/>
          <p:nvPr/>
        </p:nvSpPr>
        <p:spPr>
          <a:xfrm>
            <a:off x="3786182" y="471488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14" name="Rectangle 1513"/>
          <p:cNvSpPr/>
          <p:nvPr/>
        </p:nvSpPr>
        <p:spPr>
          <a:xfrm>
            <a:off x="5715008" y="450057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15" name="Rectangle 1514"/>
          <p:cNvSpPr/>
          <p:nvPr/>
        </p:nvSpPr>
        <p:spPr>
          <a:xfrm>
            <a:off x="5929322" y="450057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16" name="Rectangle 1515"/>
          <p:cNvSpPr/>
          <p:nvPr/>
        </p:nvSpPr>
        <p:spPr>
          <a:xfrm>
            <a:off x="4000496" y="471488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17" name="Rectangle 1516"/>
          <p:cNvSpPr/>
          <p:nvPr/>
        </p:nvSpPr>
        <p:spPr>
          <a:xfrm>
            <a:off x="4214810" y="471488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18" name="Rectangle 1517"/>
          <p:cNvSpPr/>
          <p:nvPr/>
        </p:nvSpPr>
        <p:spPr>
          <a:xfrm>
            <a:off x="3571868" y="492919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19" name="Rectangle 1518"/>
          <p:cNvSpPr/>
          <p:nvPr/>
        </p:nvSpPr>
        <p:spPr>
          <a:xfrm>
            <a:off x="3786182" y="492919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20" name="Rectangle 1519"/>
          <p:cNvSpPr/>
          <p:nvPr/>
        </p:nvSpPr>
        <p:spPr>
          <a:xfrm>
            <a:off x="3571868" y="514351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21" name="Rectangle 1520"/>
          <p:cNvSpPr/>
          <p:nvPr/>
        </p:nvSpPr>
        <p:spPr>
          <a:xfrm>
            <a:off x="3786182" y="514351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22" name="Rectangle 1521"/>
          <p:cNvSpPr/>
          <p:nvPr/>
        </p:nvSpPr>
        <p:spPr>
          <a:xfrm>
            <a:off x="4000496" y="492919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23" name="Rectangle 1522"/>
          <p:cNvSpPr/>
          <p:nvPr/>
        </p:nvSpPr>
        <p:spPr>
          <a:xfrm>
            <a:off x="4214810" y="492919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24" name="Rectangle 1523"/>
          <p:cNvSpPr/>
          <p:nvPr/>
        </p:nvSpPr>
        <p:spPr>
          <a:xfrm>
            <a:off x="4000496" y="514351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25" name="Rectangle 1524"/>
          <p:cNvSpPr/>
          <p:nvPr/>
        </p:nvSpPr>
        <p:spPr>
          <a:xfrm>
            <a:off x="4214810" y="514351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26" name="Rectangle 1525"/>
          <p:cNvSpPr/>
          <p:nvPr/>
        </p:nvSpPr>
        <p:spPr>
          <a:xfrm>
            <a:off x="6143636" y="450057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27" name="Rectangle 1526"/>
          <p:cNvSpPr/>
          <p:nvPr/>
        </p:nvSpPr>
        <p:spPr>
          <a:xfrm>
            <a:off x="6357950" y="450057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28" name="Rectangle 1527"/>
          <p:cNvSpPr/>
          <p:nvPr/>
        </p:nvSpPr>
        <p:spPr>
          <a:xfrm>
            <a:off x="4429124" y="471488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29" name="Rectangle 1528"/>
          <p:cNvSpPr/>
          <p:nvPr/>
        </p:nvSpPr>
        <p:spPr>
          <a:xfrm>
            <a:off x="4643438" y="471488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30" name="Rectangle 1529"/>
          <p:cNvSpPr/>
          <p:nvPr/>
        </p:nvSpPr>
        <p:spPr>
          <a:xfrm>
            <a:off x="6572264" y="450057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31" name="Rectangle 1530"/>
          <p:cNvSpPr/>
          <p:nvPr/>
        </p:nvSpPr>
        <p:spPr>
          <a:xfrm>
            <a:off x="6786578" y="450057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32" name="Rectangle 1531"/>
          <p:cNvSpPr/>
          <p:nvPr/>
        </p:nvSpPr>
        <p:spPr>
          <a:xfrm>
            <a:off x="4857752" y="471488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33" name="Rectangle 1532"/>
          <p:cNvSpPr/>
          <p:nvPr/>
        </p:nvSpPr>
        <p:spPr>
          <a:xfrm>
            <a:off x="5072066" y="471488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34" name="Rectangle 1533"/>
          <p:cNvSpPr/>
          <p:nvPr/>
        </p:nvSpPr>
        <p:spPr>
          <a:xfrm>
            <a:off x="4429124" y="492919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35" name="Rectangle 1534"/>
          <p:cNvSpPr/>
          <p:nvPr/>
        </p:nvSpPr>
        <p:spPr>
          <a:xfrm>
            <a:off x="4643438" y="492919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36" name="Rectangle 1535"/>
          <p:cNvSpPr/>
          <p:nvPr/>
        </p:nvSpPr>
        <p:spPr>
          <a:xfrm>
            <a:off x="4429124" y="514351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37" name="Rectangle 1536"/>
          <p:cNvSpPr/>
          <p:nvPr/>
        </p:nvSpPr>
        <p:spPr>
          <a:xfrm>
            <a:off x="4643438" y="514351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38" name="Rectangle 1537"/>
          <p:cNvSpPr/>
          <p:nvPr/>
        </p:nvSpPr>
        <p:spPr>
          <a:xfrm>
            <a:off x="4857752" y="492919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39" name="Rectangle 1538"/>
          <p:cNvSpPr/>
          <p:nvPr/>
        </p:nvSpPr>
        <p:spPr>
          <a:xfrm>
            <a:off x="5072066" y="492919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40" name="Rectangle 1539"/>
          <p:cNvSpPr/>
          <p:nvPr/>
        </p:nvSpPr>
        <p:spPr>
          <a:xfrm>
            <a:off x="4857752" y="514351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41" name="Rectangle 1540"/>
          <p:cNvSpPr/>
          <p:nvPr/>
        </p:nvSpPr>
        <p:spPr>
          <a:xfrm>
            <a:off x="5072066" y="514351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42" name="Rectangle 1541"/>
          <p:cNvSpPr/>
          <p:nvPr/>
        </p:nvSpPr>
        <p:spPr>
          <a:xfrm>
            <a:off x="1643042" y="2357430"/>
            <a:ext cx="1500198" cy="192882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544" name="Straight Connector 1543"/>
          <p:cNvCxnSpPr/>
          <p:nvPr/>
        </p:nvCxnSpPr>
        <p:spPr>
          <a:xfrm rot="16200000" flipH="1">
            <a:off x="1107257" y="2893215"/>
            <a:ext cx="1928826" cy="857256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1546" name="Straight Connector 1545"/>
          <p:cNvCxnSpPr/>
          <p:nvPr/>
        </p:nvCxnSpPr>
        <p:spPr>
          <a:xfrm>
            <a:off x="1643042" y="2357430"/>
            <a:ext cx="428628" cy="0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1548" name="Straight Connector 1547"/>
          <p:cNvCxnSpPr/>
          <p:nvPr/>
        </p:nvCxnSpPr>
        <p:spPr>
          <a:xfrm rot="16200000" flipH="1">
            <a:off x="1643042" y="2786058"/>
            <a:ext cx="1928826" cy="1071570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1550" name="Straight Connector 1549"/>
          <p:cNvCxnSpPr/>
          <p:nvPr/>
        </p:nvCxnSpPr>
        <p:spPr>
          <a:xfrm flipV="1">
            <a:off x="2500300" y="4286256"/>
            <a:ext cx="642939" cy="2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1551" name="Rectangle 1550"/>
          <p:cNvSpPr/>
          <p:nvPr/>
        </p:nvSpPr>
        <p:spPr>
          <a:xfrm>
            <a:off x="1643042" y="4714884"/>
            <a:ext cx="1714512" cy="192882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52" name="Rectangle 1551"/>
          <p:cNvSpPr/>
          <p:nvPr/>
        </p:nvSpPr>
        <p:spPr>
          <a:xfrm>
            <a:off x="1857356" y="4714884"/>
            <a:ext cx="214314" cy="214314"/>
          </a:xfrm>
          <a:prstGeom prst="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53" name="Rectangle 1552"/>
          <p:cNvSpPr/>
          <p:nvPr/>
        </p:nvSpPr>
        <p:spPr>
          <a:xfrm>
            <a:off x="3143240" y="6429396"/>
            <a:ext cx="214314" cy="214314"/>
          </a:xfrm>
          <a:prstGeom prst="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54" name="Rectangle 1553"/>
          <p:cNvSpPr/>
          <p:nvPr/>
        </p:nvSpPr>
        <p:spPr>
          <a:xfrm>
            <a:off x="1643042" y="4714884"/>
            <a:ext cx="214314" cy="214314"/>
          </a:xfrm>
          <a:prstGeom prst="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55" name="Rectangle 1554"/>
          <p:cNvSpPr/>
          <p:nvPr/>
        </p:nvSpPr>
        <p:spPr>
          <a:xfrm>
            <a:off x="2928926" y="6429396"/>
            <a:ext cx="214314" cy="214314"/>
          </a:xfrm>
          <a:prstGeom prst="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56" name="Rectangle 1555"/>
          <p:cNvSpPr/>
          <p:nvPr/>
        </p:nvSpPr>
        <p:spPr>
          <a:xfrm>
            <a:off x="2714612" y="6429396"/>
            <a:ext cx="214314" cy="214314"/>
          </a:xfrm>
          <a:prstGeom prst="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57" name="Rectangle 1556"/>
          <p:cNvSpPr/>
          <p:nvPr/>
        </p:nvSpPr>
        <p:spPr>
          <a:xfrm>
            <a:off x="2500298" y="6429396"/>
            <a:ext cx="214314" cy="214314"/>
          </a:xfrm>
          <a:prstGeom prst="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58" name="Rectangle 1557"/>
          <p:cNvSpPr/>
          <p:nvPr/>
        </p:nvSpPr>
        <p:spPr>
          <a:xfrm>
            <a:off x="2285984" y="6429396"/>
            <a:ext cx="214314" cy="214314"/>
          </a:xfrm>
          <a:prstGeom prst="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59" name="Rectangle 1558"/>
          <p:cNvSpPr/>
          <p:nvPr/>
        </p:nvSpPr>
        <p:spPr>
          <a:xfrm>
            <a:off x="5929322" y="2357430"/>
            <a:ext cx="1714512" cy="235745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563" name="Straight Connector 1562"/>
          <p:cNvCxnSpPr/>
          <p:nvPr/>
        </p:nvCxnSpPr>
        <p:spPr>
          <a:xfrm flipV="1">
            <a:off x="1643042" y="6429396"/>
            <a:ext cx="642942" cy="214314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1565" name="Straight Connector 1564"/>
          <p:cNvCxnSpPr/>
          <p:nvPr/>
        </p:nvCxnSpPr>
        <p:spPr>
          <a:xfrm rot="5400000" flipH="1" flipV="1">
            <a:off x="1000100" y="5572140"/>
            <a:ext cx="1714512" cy="428628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1567" name="Straight Connector 1566"/>
          <p:cNvCxnSpPr/>
          <p:nvPr/>
        </p:nvCxnSpPr>
        <p:spPr>
          <a:xfrm flipV="1">
            <a:off x="2071670" y="4714884"/>
            <a:ext cx="1285884" cy="214314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1569" name="Straight Connector 1568"/>
          <p:cNvCxnSpPr/>
          <p:nvPr/>
        </p:nvCxnSpPr>
        <p:spPr>
          <a:xfrm rot="5400000">
            <a:off x="1964513" y="5036355"/>
            <a:ext cx="1714512" cy="1071570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1576" name="Straight Connector 1575"/>
          <p:cNvCxnSpPr>
            <a:stCxn id="1559" idx="2"/>
          </p:cNvCxnSpPr>
          <p:nvPr/>
        </p:nvCxnSpPr>
        <p:spPr>
          <a:xfrm rot="5400000" flipH="1">
            <a:off x="6465107" y="4393413"/>
            <a:ext cx="642942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578" name="Straight Connector 1577"/>
          <p:cNvCxnSpPr>
            <a:stCxn id="1559" idx="0"/>
          </p:cNvCxnSpPr>
          <p:nvPr/>
        </p:nvCxnSpPr>
        <p:spPr>
          <a:xfrm rot="16200000" flipH="1">
            <a:off x="6500826" y="2643182"/>
            <a:ext cx="571504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580" name="Straight Connector 1579"/>
          <p:cNvCxnSpPr/>
          <p:nvPr/>
        </p:nvCxnSpPr>
        <p:spPr>
          <a:xfrm>
            <a:off x="5929322" y="2357430"/>
            <a:ext cx="857256" cy="571504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1582" name="Straight Connector 1581"/>
          <p:cNvCxnSpPr/>
          <p:nvPr/>
        </p:nvCxnSpPr>
        <p:spPr>
          <a:xfrm rot="16200000" flipH="1">
            <a:off x="6322231" y="3393281"/>
            <a:ext cx="1785950" cy="857256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1584" name="Straight Connector 1583"/>
          <p:cNvCxnSpPr/>
          <p:nvPr/>
        </p:nvCxnSpPr>
        <p:spPr>
          <a:xfrm>
            <a:off x="6786578" y="4071942"/>
            <a:ext cx="857256" cy="642942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1586" name="Straight Connector 1585"/>
          <p:cNvCxnSpPr/>
          <p:nvPr/>
        </p:nvCxnSpPr>
        <p:spPr>
          <a:xfrm rot="16200000" flipH="1">
            <a:off x="5500694" y="2786058"/>
            <a:ext cx="1714512" cy="857256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1731" name="Rectangle 1730"/>
          <p:cNvSpPr/>
          <p:nvPr/>
        </p:nvSpPr>
        <p:spPr>
          <a:xfrm>
            <a:off x="4214810" y="278603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32" name="Rectangle 1731"/>
          <p:cNvSpPr/>
          <p:nvPr/>
        </p:nvSpPr>
        <p:spPr>
          <a:xfrm>
            <a:off x="4214810" y="300034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33" name="Rectangle 1732"/>
          <p:cNvSpPr/>
          <p:nvPr/>
        </p:nvSpPr>
        <p:spPr>
          <a:xfrm>
            <a:off x="4429124" y="278603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34" name="Rectangle 1733"/>
          <p:cNvSpPr/>
          <p:nvPr/>
        </p:nvSpPr>
        <p:spPr>
          <a:xfrm>
            <a:off x="4643438" y="278603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35" name="Rectangle 1734"/>
          <p:cNvSpPr/>
          <p:nvPr/>
        </p:nvSpPr>
        <p:spPr>
          <a:xfrm>
            <a:off x="4429124" y="300034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36" name="Rectangle 1735"/>
          <p:cNvSpPr/>
          <p:nvPr/>
        </p:nvSpPr>
        <p:spPr>
          <a:xfrm>
            <a:off x="4643438" y="300034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37" name="Rectangle 1736"/>
          <p:cNvSpPr/>
          <p:nvPr/>
        </p:nvSpPr>
        <p:spPr>
          <a:xfrm>
            <a:off x="4857752" y="278603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38" name="Rectangle 1737"/>
          <p:cNvSpPr/>
          <p:nvPr/>
        </p:nvSpPr>
        <p:spPr>
          <a:xfrm>
            <a:off x="5072066" y="278603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39" name="Rectangle 1738"/>
          <p:cNvSpPr/>
          <p:nvPr/>
        </p:nvSpPr>
        <p:spPr>
          <a:xfrm>
            <a:off x="4857752" y="300034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40" name="Rectangle 1739"/>
          <p:cNvSpPr/>
          <p:nvPr/>
        </p:nvSpPr>
        <p:spPr>
          <a:xfrm>
            <a:off x="5072066" y="300034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41" name="Rectangle 1740"/>
          <p:cNvSpPr/>
          <p:nvPr/>
        </p:nvSpPr>
        <p:spPr>
          <a:xfrm>
            <a:off x="5286380" y="278603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42" name="Rectangle 1741"/>
          <p:cNvSpPr/>
          <p:nvPr/>
        </p:nvSpPr>
        <p:spPr>
          <a:xfrm>
            <a:off x="5500694" y="278603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43" name="Rectangle 1742"/>
          <p:cNvSpPr/>
          <p:nvPr/>
        </p:nvSpPr>
        <p:spPr>
          <a:xfrm>
            <a:off x="5286380" y="300034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44" name="Rectangle 1743"/>
          <p:cNvSpPr/>
          <p:nvPr/>
        </p:nvSpPr>
        <p:spPr>
          <a:xfrm>
            <a:off x="5500694" y="300034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45" name="Rectangle 1744"/>
          <p:cNvSpPr/>
          <p:nvPr/>
        </p:nvSpPr>
        <p:spPr>
          <a:xfrm>
            <a:off x="4214810" y="321466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46" name="Rectangle 1745"/>
          <p:cNvSpPr/>
          <p:nvPr/>
        </p:nvSpPr>
        <p:spPr>
          <a:xfrm>
            <a:off x="4214810" y="342897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47" name="Rectangle 1746"/>
          <p:cNvSpPr/>
          <p:nvPr/>
        </p:nvSpPr>
        <p:spPr>
          <a:xfrm>
            <a:off x="4429124" y="321466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48" name="Rectangle 1747"/>
          <p:cNvSpPr/>
          <p:nvPr/>
        </p:nvSpPr>
        <p:spPr>
          <a:xfrm>
            <a:off x="4643438" y="321466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49" name="Rectangle 1748"/>
          <p:cNvSpPr/>
          <p:nvPr/>
        </p:nvSpPr>
        <p:spPr>
          <a:xfrm>
            <a:off x="4429124" y="342897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50" name="Rectangle 1749"/>
          <p:cNvSpPr/>
          <p:nvPr/>
        </p:nvSpPr>
        <p:spPr>
          <a:xfrm>
            <a:off x="4643438" y="342897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51" name="Rectangle 1750"/>
          <p:cNvSpPr/>
          <p:nvPr/>
        </p:nvSpPr>
        <p:spPr>
          <a:xfrm>
            <a:off x="4214810" y="364329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52" name="Rectangle 1751"/>
          <p:cNvSpPr/>
          <p:nvPr/>
        </p:nvSpPr>
        <p:spPr>
          <a:xfrm>
            <a:off x="4214810" y="385760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53" name="Rectangle 1752"/>
          <p:cNvSpPr/>
          <p:nvPr/>
        </p:nvSpPr>
        <p:spPr>
          <a:xfrm>
            <a:off x="4429124" y="364329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54" name="Rectangle 1753"/>
          <p:cNvSpPr/>
          <p:nvPr/>
        </p:nvSpPr>
        <p:spPr>
          <a:xfrm>
            <a:off x="4643438" y="364329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55" name="Rectangle 1754"/>
          <p:cNvSpPr/>
          <p:nvPr/>
        </p:nvSpPr>
        <p:spPr>
          <a:xfrm>
            <a:off x="4429124" y="385760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56" name="Rectangle 1755"/>
          <p:cNvSpPr/>
          <p:nvPr/>
        </p:nvSpPr>
        <p:spPr>
          <a:xfrm>
            <a:off x="4643438" y="385760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57" name="Rectangle 1756"/>
          <p:cNvSpPr/>
          <p:nvPr/>
        </p:nvSpPr>
        <p:spPr>
          <a:xfrm>
            <a:off x="4857752" y="321466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58" name="Rectangle 1757"/>
          <p:cNvSpPr/>
          <p:nvPr/>
        </p:nvSpPr>
        <p:spPr>
          <a:xfrm>
            <a:off x="5072066" y="321466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59" name="Rectangle 1758"/>
          <p:cNvSpPr/>
          <p:nvPr/>
        </p:nvSpPr>
        <p:spPr>
          <a:xfrm>
            <a:off x="4857752" y="342897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60" name="Rectangle 1759"/>
          <p:cNvSpPr/>
          <p:nvPr/>
        </p:nvSpPr>
        <p:spPr>
          <a:xfrm>
            <a:off x="5072066" y="342897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61" name="Rectangle 1760"/>
          <p:cNvSpPr/>
          <p:nvPr/>
        </p:nvSpPr>
        <p:spPr>
          <a:xfrm>
            <a:off x="5286380" y="321466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62" name="Rectangle 1761"/>
          <p:cNvSpPr/>
          <p:nvPr/>
        </p:nvSpPr>
        <p:spPr>
          <a:xfrm>
            <a:off x="5500694" y="321466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63" name="Rectangle 1762"/>
          <p:cNvSpPr/>
          <p:nvPr/>
        </p:nvSpPr>
        <p:spPr>
          <a:xfrm>
            <a:off x="5286380" y="342897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64" name="Rectangle 1763"/>
          <p:cNvSpPr/>
          <p:nvPr/>
        </p:nvSpPr>
        <p:spPr>
          <a:xfrm>
            <a:off x="5500694" y="342897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65" name="Rectangle 1764"/>
          <p:cNvSpPr/>
          <p:nvPr/>
        </p:nvSpPr>
        <p:spPr>
          <a:xfrm>
            <a:off x="4857752" y="364329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66" name="Rectangle 1765"/>
          <p:cNvSpPr/>
          <p:nvPr/>
        </p:nvSpPr>
        <p:spPr>
          <a:xfrm>
            <a:off x="5072066" y="364329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67" name="Rectangle 1766"/>
          <p:cNvSpPr/>
          <p:nvPr/>
        </p:nvSpPr>
        <p:spPr>
          <a:xfrm>
            <a:off x="4857752" y="385760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68" name="Rectangle 1767"/>
          <p:cNvSpPr/>
          <p:nvPr/>
        </p:nvSpPr>
        <p:spPr>
          <a:xfrm>
            <a:off x="5072066" y="385760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69" name="Rectangle 1768"/>
          <p:cNvSpPr/>
          <p:nvPr/>
        </p:nvSpPr>
        <p:spPr>
          <a:xfrm>
            <a:off x="5286380" y="364329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70" name="Rectangle 1769"/>
          <p:cNvSpPr/>
          <p:nvPr/>
        </p:nvSpPr>
        <p:spPr>
          <a:xfrm>
            <a:off x="5500694" y="364329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71" name="Rectangle 1770"/>
          <p:cNvSpPr/>
          <p:nvPr/>
        </p:nvSpPr>
        <p:spPr>
          <a:xfrm>
            <a:off x="5286380" y="385760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72" name="Rectangle 1771"/>
          <p:cNvSpPr/>
          <p:nvPr/>
        </p:nvSpPr>
        <p:spPr>
          <a:xfrm>
            <a:off x="5500694" y="385760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73" name="Rectangle 1772"/>
          <p:cNvSpPr/>
          <p:nvPr/>
        </p:nvSpPr>
        <p:spPr>
          <a:xfrm>
            <a:off x="4214810" y="407191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74" name="Rectangle 1773"/>
          <p:cNvSpPr/>
          <p:nvPr/>
        </p:nvSpPr>
        <p:spPr>
          <a:xfrm>
            <a:off x="4214810" y="428623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75" name="Rectangle 1774"/>
          <p:cNvSpPr/>
          <p:nvPr/>
        </p:nvSpPr>
        <p:spPr>
          <a:xfrm>
            <a:off x="4429124" y="407191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76" name="Rectangle 1775"/>
          <p:cNvSpPr/>
          <p:nvPr/>
        </p:nvSpPr>
        <p:spPr>
          <a:xfrm>
            <a:off x="4643438" y="407191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77" name="Rectangle 1776"/>
          <p:cNvSpPr/>
          <p:nvPr/>
        </p:nvSpPr>
        <p:spPr>
          <a:xfrm>
            <a:off x="4429124" y="428623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78" name="Rectangle 1777"/>
          <p:cNvSpPr/>
          <p:nvPr/>
        </p:nvSpPr>
        <p:spPr>
          <a:xfrm>
            <a:off x="4643438" y="428623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79" name="Rectangle 1778"/>
          <p:cNvSpPr/>
          <p:nvPr/>
        </p:nvSpPr>
        <p:spPr>
          <a:xfrm>
            <a:off x="4214810" y="450054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80" name="Rectangle 1779"/>
          <p:cNvSpPr/>
          <p:nvPr/>
        </p:nvSpPr>
        <p:spPr>
          <a:xfrm>
            <a:off x="4429124" y="450054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81" name="Rectangle 1780"/>
          <p:cNvSpPr/>
          <p:nvPr/>
        </p:nvSpPr>
        <p:spPr>
          <a:xfrm>
            <a:off x="4643438" y="450054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82" name="Rectangle 1781"/>
          <p:cNvSpPr/>
          <p:nvPr/>
        </p:nvSpPr>
        <p:spPr>
          <a:xfrm>
            <a:off x="4857752" y="407191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83" name="Rectangle 1782"/>
          <p:cNvSpPr/>
          <p:nvPr/>
        </p:nvSpPr>
        <p:spPr>
          <a:xfrm>
            <a:off x="5072066" y="407191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84" name="Rectangle 1783"/>
          <p:cNvSpPr/>
          <p:nvPr/>
        </p:nvSpPr>
        <p:spPr>
          <a:xfrm>
            <a:off x="4857752" y="428623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85" name="Rectangle 1784"/>
          <p:cNvSpPr/>
          <p:nvPr/>
        </p:nvSpPr>
        <p:spPr>
          <a:xfrm>
            <a:off x="5072066" y="428623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86" name="Rectangle 1785"/>
          <p:cNvSpPr/>
          <p:nvPr/>
        </p:nvSpPr>
        <p:spPr>
          <a:xfrm>
            <a:off x="5286380" y="407191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87" name="Rectangle 1786"/>
          <p:cNvSpPr/>
          <p:nvPr/>
        </p:nvSpPr>
        <p:spPr>
          <a:xfrm>
            <a:off x="5500694" y="407191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88" name="Rectangle 1787"/>
          <p:cNvSpPr/>
          <p:nvPr/>
        </p:nvSpPr>
        <p:spPr>
          <a:xfrm>
            <a:off x="5286380" y="428623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89" name="Rectangle 1788"/>
          <p:cNvSpPr/>
          <p:nvPr/>
        </p:nvSpPr>
        <p:spPr>
          <a:xfrm>
            <a:off x="5500694" y="428623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90" name="Rectangle 1789"/>
          <p:cNvSpPr/>
          <p:nvPr/>
        </p:nvSpPr>
        <p:spPr>
          <a:xfrm>
            <a:off x="4857752" y="450054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91" name="Rectangle 1790"/>
          <p:cNvSpPr/>
          <p:nvPr/>
        </p:nvSpPr>
        <p:spPr>
          <a:xfrm>
            <a:off x="5072066" y="450054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92" name="Rectangle 1791"/>
          <p:cNvSpPr/>
          <p:nvPr/>
        </p:nvSpPr>
        <p:spPr>
          <a:xfrm>
            <a:off x="5286380" y="450054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93" name="Rectangle 1792"/>
          <p:cNvSpPr/>
          <p:nvPr/>
        </p:nvSpPr>
        <p:spPr>
          <a:xfrm>
            <a:off x="5500694" y="450054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94" name="Rectangle 1793"/>
          <p:cNvSpPr/>
          <p:nvPr/>
        </p:nvSpPr>
        <p:spPr>
          <a:xfrm>
            <a:off x="4214810" y="278603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95" name="Rectangle 1794"/>
          <p:cNvSpPr/>
          <p:nvPr/>
        </p:nvSpPr>
        <p:spPr>
          <a:xfrm>
            <a:off x="4214810" y="300034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96" name="Rectangle 1795"/>
          <p:cNvSpPr/>
          <p:nvPr/>
        </p:nvSpPr>
        <p:spPr>
          <a:xfrm>
            <a:off x="4214810" y="321466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97" name="Rectangle 1796"/>
          <p:cNvSpPr/>
          <p:nvPr/>
        </p:nvSpPr>
        <p:spPr>
          <a:xfrm>
            <a:off x="4214810" y="342897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98" name="Rectangle 1797"/>
          <p:cNvSpPr/>
          <p:nvPr/>
        </p:nvSpPr>
        <p:spPr>
          <a:xfrm>
            <a:off x="4214810" y="364329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99" name="Rectangle 1798"/>
          <p:cNvSpPr/>
          <p:nvPr/>
        </p:nvSpPr>
        <p:spPr>
          <a:xfrm>
            <a:off x="4214810" y="385760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00" name="Rectangle 1799"/>
          <p:cNvSpPr/>
          <p:nvPr/>
        </p:nvSpPr>
        <p:spPr>
          <a:xfrm>
            <a:off x="4214810" y="407191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01" name="Rectangle 1800"/>
          <p:cNvSpPr/>
          <p:nvPr/>
        </p:nvSpPr>
        <p:spPr>
          <a:xfrm>
            <a:off x="4214810" y="428623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02" name="Rectangle 1801"/>
          <p:cNvSpPr/>
          <p:nvPr/>
        </p:nvSpPr>
        <p:spPr>
          <a:xfrm>
            <a:off x="4214810" y="450054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03" name="Rectangle 1802"/>
          <p:cNvSpPr/>
          <p:nvPr/>
        </p:nvSpPr>
        <p:spPr>
          <a:xfrm>
            <a:off x="4214810" y="278605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04" name="Rectangle 1803"/>
          <p:cNvSpPr/>
          <p:nvPr/>
        </p:nvSpPr>
        <p:spPr>
          <a:xfrm>
            <a:off x="4214810" y="300037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05" name="Rectangle 1804"/>
          <p:cNvSpPr/>
          <p:nvPr/>
        </p:nvSpPr>
        <p:spPr>
          <a:xfrm>
            <a:off x="4214810" y="321468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06" name="Rectangle 1805"/>
          <p:cNvSpPr/>
          <p:nvPr/>
        </p:nvSpPr>
        <p:spPr>
          <a:xfrm>
            <a:off x="5286380" y="278605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07" name="Rectangle 1806"/>
          <p:cNvSpPr/>
          <p:nvPr/>
        </p:nvSpPr>
        <p:spPr>
          <a:xfrm>
            <a:off x="5500694" y="278605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08" name="Rectangle 1807"/>
          <p:cNvSpPr/>
          <p:nvPr/>
        </p:nvSpPr>
        <p:spPr>
          <a:xfrm>
            <a:off x="5286380" y="300037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09" name="Rectangle 1808"/>
          <p:cNvSpPr/>
          <p:nvPr/>
        </p:nvSpPr>
        <p:spPr>
          <a:xfrm>
            <a:off x="5500694" y="300037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10" name="Rectangle 1809"/>
          <p:cNvSpPr/>
          <p:nvPr/>
        </p:nvSpPr>
        <p:spPr>
          <a:xfrm>
            <a:off x="5286380" y="321468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11" name="Rectangle 1810"/>
          <p:cNvSpPr/>
          <p:nvPr/>
        </p:nvSpPr>
        <p:spPr>
          <a:xfrm>
            <a:off x="5500694" y="321468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12" name="Rectangle 1811"/>
          <p:cNvSpPr/>
          <p:nvPr/>
        </p:nvSpPr>
        <p:spPr>
          <a:xfrm>
            <a:off x="4214810" y="278605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13" name="Rectangle 1812"/>
          <p:cNvSpPr/>
          <p:nvPr/>
        </p:nvSpPr>
        <p:spPr>
          <a:xfrm>
            <a:off x="4214810" y="300037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14" name="Rectangle 1813"/>
          <p:cNvSpPr/>
          <p:nvPr/>
        </p:nvSpPr>
        <p:spPr>
          <a:xfrm>
            <a:off x="4214810" y="321468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15" name="Rectangle 1814"/>
          <p:cNvSpPr/>
          <p:nvPr/>
        </p:nvSpPr>
        <p:spPr>
          <a:xfrm>
            <a:off x="4429124" y="278605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16" name="Rectangle 1815"/>
          <p:cNvSpPr/>
          <p:nvPr/>
        </p:nvSpPr>
        <p:spPr>
          <a:xfrm>
            <a:off x="4643438" y="278605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17" name="Rectangle 1816"/>
          <p:cNvSpPr/>
          <p:nvPr/>
        </p:nvSpPr>
        <p:spPr>
          <a:xfrm>
            <a:off x="4857752" y="278605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18" name="Rectangle 1817"/>
          <p:cNvSpPr/>
          <p:nvPr/>
        </p:nvSpPr>
        <p:spPr>
          <a:xfrm>
            <a:off x="5072066" y="278605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19" name="Rectangle 1818"/>
          <p:cNvSpPr/>
          <p:nvPr/>
        </p:nvSpPr>
        <p:spPr>
          <a:xfrm>
            <a:off x="4429124" y="300037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20" name="Rectangle 1819"/>
          <p:cNvSpPr/>
          <p:nvPr/>
        </p:nvSpPr>
        <p:spPr>
          <a:xfrm>
            <a:off x="4643438" y="300037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21" name="Rectangle 1820"/>
          <p:cNvSpPr/>
          <p:nvPr/>
        </p:nvSpPr>
        <p:spPr>
          <a:xfrm>
            <a:off x="4429124" y="321468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22" name="Rectangle 1821"/>
          <p:cNvSpPr/>
          <p:nvPr/>
        </p:nvSpPr>
        <p:spPr>
          <a:xfrm>
            <a:off x="4643438" y="321468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23" name="Rectangle 1822"/>
          <p:cNvSpPr/>
          <p:nvPr/>
        </p:nvSpPr>
        <p:spPr>
          <a:xfrm>
            <a:off x="4857752" y="300037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24" name="Rectangle 1823"/>
          <p:cNvSpPr/>
          <p:nvPr/>
        </p:nvSpPr>
        <p:spPr>
          <a:xfrm>
            <a:off x="5072066" y="300037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25" name="Rectangle 1824"/>
          <p:cNvSpPr/>
          <p:nvPr/>
        </p:nvSpPr>
        <p:spPr>
          <a:xfrm>
            <a:off x="4857752" y="321468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26" name="Rectangle 1825"/>
          <p:cNvSpPr/>
          <p:nvPr/>
        </p:nvSpPr>
        <p:spPr>
          <a:xfrm>
            <a:off x="5072066" y="321468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27" name="Rectangle 1826"/>
          <p:cNvSpPr/>
          <p:nvPr/>
        </p:nvSpPr>
        <p:spPr>
          <a:xfrm>
            <a:off x="4000496" y="278603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28" name="Rectangle 1827"/>
          <p:cNvSpPr/>
          <p:nvPr/>
        </p:nvSpPr>
        <p:spPr>
          <a:xfrm>
            <a:off x="4000496" y="300034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29" name="Rectangle 1828"/>
          <p:cNvSpPr/>
          <p:nvPr/>
        </p:nvSpPr>
        <p:spPr>
          <a:xfrm>
            <a:off x="4214810" y="278603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30" name="Rectangle 1829"/>
          <p:cNvSpPr/>
          <p:nvPr/>
        </p:nvSpPr>
        <p:spPr>
          <a:xfrm>
            <a:off x="4429124" y="278603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31" name="Rectangle 1830"/>
          <p:cNvSpPr/>
          <p:nvPr/>
        </p:nvSpPr>
        <p:spPr>
          <a:xfrm>
            <a:off x="4214810" y="300034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32" name="Rectangle 1831"/>
          <p:cNvSpPr/>
          <p:nvPr/>
        </p:nvSpPr>
        <p:spPr>
          <a:xfrm>
            <a:off x="4429124" y="300034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33" name="Rectangle 1832"/>
          <p:cNvSpPr/>
          <p:nvPr/>
        </p:nvSpPr>
        <p:spPr>
          <a:xfrm>
            <a:off x="4643438" y="278603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34" name="Rectangle 1833"/>
          <p:cNvSpPr/>
          <p:nvPr/>
        </p:nvSpPr>
        <p:spPr>
          <a:xfrm>
            <a:off x="4857752" y="278603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35" name="Rectangle 1834"/>
          <p:cNvSpPr/>
          <p:nvPr/>
        </p:nvSpPr>
        <p:spPr>
          <a:xfrm>
            <a:off x="4643438" y="300034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36" name="Rectangle 1835"/>
          <p:cNvSpPr/>
          <p:nvPr/>
        </p:nvSpPr>
        <p:spPr>
          <a:xfrm>
            <a:off x="4857752" y="300034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37" name="Rectangle 1836"/>
          <p:cNvSpPr/>
          <p:nvPr/>
        </p:nvSpPr>
        <p:spPr>
          <a:xfrm>
            <a:off x="5072066" y="278603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38" name="Rectangle 1837"/>
          <p:cNvSpPr/>
          <p:nvPr/>
        </p:nvSpPr>
        <p:spPr>
          <a:xfrm>
            <a:off x="5286380" y="278603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39" name="Rectangle 1838"/>
          <p:cNvSpPr/>
          <p:nvPr/>
        </p:nvSpPr>
        <p:spPr>
          <a:xfrm>
            <a:off x="5072066" y="300034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40" name="Rectangle 1839"/>
          <p:cNvSpPr/>
          <p:nvPr/>
        </p:nvSpPr>
        <p:spPr>
          <a:xfrm>
            <a:off x="5286380" y="300034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41" name="Rectangle 1840"/>
          <p:cNvSpPr/>
          <p:nvPr/>
        </p:nvSpPr>
        <p:spPr>
          <a:xfrm>
            <a:off x="4000496" y="321466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42" name="Rectangle 1841"/>
          <p:cNvSpPr/>
          <p:nvPr/>
        </p:nvSpPr>
        <p:spPr>
          <a:xfrm>
            <a:off x="4000496" y="342897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43" name="Rectangle 1842"/>
          <p:cNvSpPr/>
          <p:nvPr/>
        </p:nvSpPr>
        <p:spPr>
          <a:xfrm>
            <a:off x="4214810" y="321466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44" name="Rectangle 1843"/>
          <p:cNvSpPr/>
          <p:nvPr/>
        </p:nvSpPr>
        <p:spPr>
          <a:xfrm>
            <a:off x="4429124" y="321466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45" name="Rectangle 1844"/>
          <p:cNvSpPr/>
          <p:nvPr/>
        </p:nvSpPr>
        <p:spPr>
          <a:xfrm>
            <a:off x="4214810" y="342897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46" name="Rectangle 1845"/>
          <p:cNvSpPr/>
          <p:nvPr/>
        </p:nvSpPr>
        <p:spPr>
          <a:xfrm>
            <a:off x="4429124" y="342897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47" name="Rectangle 1846"/>
          <p:cNvSpPr/>
          <p:nvPr/>
        </p:nvSpPr>
        <p:spPr>
          <a:xfrm>
            <a:off x="4000496" y="364329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48" name="Rectangle 1847"/>
          <p:cNvSpPr/>
          <p:nvPr/>
        </p:nvSpPr>
        <p:spPr>
          <a:xfrm>
            <a:off x="4000496" y="385760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49" name="Rectangle 1848"/>
          <p:cNvSpPr/>
          <p:nvPr/>
        </p:nvSpPr>
        <p:spPr>
          <a:xfrm>
            <a:off x="4214810" y="364329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50" name="Rectangle 1849"/>
          <p:cNvSpPr/>
          <p:nvPr/>
        </p:nvSpPr>
        <p:spPr>
          <a:xfrm>
            <a:off x="4429124" y="364329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51" name="Rectangle 1850"/>
          <p:cNvSpPr/>
          <p:nvPr/>
        </p:nvSpPr>
        <p:spPr>
          <a:xfrm>
            <a:off x="4214810" y="385760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52" name="Rectangle 1851"/>
          <p:cNvSpPr/>
          <p:nvPr/>
        </p:nvSpPr>
        <p:spPr>
          <a:xfrm>
            <a:off x="4429124" y="385760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53" name="Rectangle 1852"/>
          <p:cNvSpPr/>
          <p:nvPr/>
        </p:nvSpPr>
        <p:spPr>
          <a:xfrm>
            <a:off x="4643438" y="321466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54" name="Rectangle 1853"/>
          <p:cNvSpPr/>
          <p:nvPr/>
        </p:nvSpPr>
        <p:spPr>
          <a:xfrm>
            <a:off x="4857752" y="321466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55" name="Rectangle 1854"/>
          <p:cNvSpPr/>
          <p:nvPr/>
        </p:nvSpPr>
        <p:spPr>
          <a:xfrm>
            <a:off x="4643438" y="342897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56" name="Rectangle 1855"/>
          <p:cNvSpPr/>
          <p:nvPr/>
        </p:nvSpPr>
        <p:spPr>
          <a:xfrm>
            <a:off x="4857752" y="342897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57" name="Rectangle 1856"/>
          <p:cNvSpPr/>
          <p:nvPr/>
        </p:nvSpPr>
        <p:spPr>
          <a:xfrm>
            <a:off x="5072066" y="321466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58" name="Rectangle 1857"/>
          <p:cNvSpPr/>
          <p:nvPr/>
        </p:nvSpPr>
        <p:spPr>
          <a:xfrm>
            <a:off x="5286380" y="321466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59" name="Rectangle 1858"/>
          <p:cNvSpPr/>
          <p:nvPr/>
        </p:nvSpPr>
        <p:spPr>
          <a:xfrm>
            <a:off x="5072066" y="342897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60" name="Rectangle 1859"/>
          <p:cNvSpPr/>
          <p:nvPr/>
        </p:nvSpPr>
        <p:spPr>
          <a:xfrm>
            <a:off x="5286380" y="342897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61" name="Rectangle 1860"/>
          <p:cNvSpPr/>
          <p:nvPr/>
        </p:nvSpPr>
        <p:spPr>
          <a:xfrm>
            <a:off x="4643438" y="364329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62" name="Rectangle 1861"/>
          <p:cNvSpPr/>
          <p:nvPr/>
        </p:nvSpPr>
        <p:spPr>
          <a:xfrm>
            <a:off x="4857752" y="364329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63" name="Rectangle 1862"/>
          <p:cNvSpPr/>
          <p:nvPr/>
        </p:nvSpPr>
        <p:spPr>
          <a:xfrm>
            <a:off x="4643438" y="385760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64" name="Rectangle 1863"/>
          <p:cNvSpPr/>
          <p:nvPr/>
        </p:nvSpPr>
        <p:spPr>
          <a:xfrm>
            <a:off x="4857752" y="385760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65" name="Rectangle 1864"/>
          <p:cNvSpPr/>
          <p:nvPr/>
        </p:nvSpPr>
        <p:spPr>
          <a:xfrm>
            <a:off x="5072066" y="364329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66" name="Rectangle 1865"/>
          <p:cNvSpPr/>
          <p:nvPr/>
        </p:nvSpPr>
        <p:spPr>
          <a:xfrm>
            <a:off x="5286380" y="364329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67" name="Rectangle 1866"/>
          <p:cNvSpPr/>
          <p:nvPr/>
        </p:nvSpPr>
        <p:spPr>
          <a:xfrm>
            <a:off x="5072066" y="385760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68" name="Rectangle 1867"/>
          <p:cNvSpPr/>
          <p:nvPr/>
        </p:nvSpPr>
        <p:spPr>
          <a:xfrm>
            <a:off x="5286380" y="385760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69" name="Rectangle 1868"/>
          <p:cNvSpPr/>
          <p:nvPr/>
        </p:nvSpPr>
        <p:spPr>
          <a:xfrm>
            <a:off x="4000496" y="407191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70" name="Rectangle 1869"/>
          <p:cNvSpPr/>
          <p:nvPr/>
        </p:nvSpPr>
        <p:spPr>
          <a:xfrm>
            <a:off x="4000496" y="428623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71" name="Rectangle 1870"/>
          <p:cNvSpPr/>
          <p:nvPr/>
        </p:nvSpPr>
        <p:spPr>
          <a:xfrm>
            <a:off x="4214810" y="407191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72" name="Rectangle 1871"/>
          <p:cNvSpPr/>
          <p:nvPr/>
        </p:nvSpPr>
        <p:spPr>
          <a:xfrm>
            <a:off x="4429124" y="407191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73" name="Rectangle 1872"/>
          <p:cNvSpPr/>
          <p:nvPr/>
        </p:nvSpPr>
        <p:spPr>
          <a:xfrm>
            <a:off x="4214810" y="428623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74" name="Rectangle 1873"/>
          <p:cNvSpPr/>
          <p:nvPr/>
        </p:nvSpPr>
        <p:spPr>
          <a:xfrm>
            <a:off x="4429124" y="428623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75" name="Rectangle 1874"/>
          <p:cNvSpPr/>
          <p:nvPr/>
        </p:nvSpPr>
        <p:spPr>
          <a:xfrm>
            <a:off x="4000496" y="450054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76" name="Rectangle 1875"/>
          <p:cNvSpPr/>
          <p:nvPr/>
        </p:nvSpPr>
        <p:spPr>
          <a:xfrm>
            <a:off x="4214810" y="450054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77" name="Rectangle 1876"/>
          <p:cNvSpPr/>
          <p:nvPr/>
        </p:nvSpPr>
        <p:spPr>
          <a:xfrm>
            <a:off x="4429124" y="450054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78" name="Rectangle 1877"/>
          <p:cNvSpPr/>
          <p:nvPr/>
        </p:nvSpPr>
        <p:spPr>
          <a:xfrm>
            <a:off x="4643438" y="407191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79" name="Rectangle 1878"/>
          <p:cNvSpPr/>
          <p:nvPr/>
        </p:nvSpPr>
        <p:spPr>
          <a:xfrm>
            <a:off x="4857752" y="407191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80" name="Rectangle 1879"/>
          <p:cNvSpPr/>
          <p:nvPr/>
        </p:nvSpPr>
        <p:spPr>
          <a:xfrm>
            <a:off x="4643438" y="428623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81" name="Rectangle 1880"/>
          <p:cNvSpPr/>
          <p:nvPr/>
        </p:nvSpPr>
        <p:spPr>
          <a:xfrm>
            <a:off x="4857752" y="428623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82" name="Rectangle 1881"/>
          <p:cNvSpPr/>
          <p:nvPr/>
        </p:nvSpPr>
        <p:spPr>
          <a:xfrm>
            <a:off x="5072066" y="407191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83" name="Rectangle 1882"/>
          <p:cNvSpPr/>
          <p:nvPr/>
        </p:nvSpPr>
        <p:spPr>
          <a:xfrm>
            <a:off x="5286380" y="407191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84" name="Rectangle 1883"/>
          <p:cNvSpPr/>
          <p:nvPr/>
        </p:nvSpPr>
        <p:spPr>
          <a:xfrm>
            <a:off x="5072066" y="428623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85" name="Rectangle 1884"/>
          <p:cNvSpPr/>
          <p:nvPr/>
        </p:nvSpPr>
        <p:spPr>
          <a:xfrm>
            <a:off x="5286380" y="428623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86" name="Rectangle 1885"/>
          <p:cNvSpPr/>
          <p:nvPr/>
        </p:nvSpPr>
        <p:spPr>
          <a:xfrm>
            <a:off x="4643438" y="450054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87" name="Rectangle 1886"/>
          <p:cNvSpPr/>
          <p:nvPr/>
        </p:nvSpPr>
        <p:spPr>
          <a:xfrm>
            <a:off x="4857752" y="450054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88" name="Rectangle 1887"/>
          <p:cNvSpPr/>
          <p:nvPr/>
        </p:nvSpPr>
        <p:spPr>
          <a:xfrm>
            <a:off x="5072066" y="450054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89" name="Rectangle 1888"/>
          <p:cNvSpPr/>
          <p:nvPr/>
        </p:nvSpPr>
        <p:spPr>
          <a:xfrm>
            <a:off x="5286380" y="450054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90" name="Rectangle 1889"/>
          <p:cNvSpPr/>
          <p:nvPr/>
        </p:nvSpPr>
        <p:spPr>
          <a:xfrm>
            <a:off x="4000496" y="278603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91" name="Rectangle 1890"/>
          <p:cNvSpPr/>
          <p:nvPr/>
        </p:nvSpPr>
        <p:spPr>
          <a:xfrm>
            <a:off x="4000496" y="300034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92" name="Rectangle 1891"/>
          <p:cNvSpPr/>
          <p:nvPr/>
        </p:nvSpPr>
        <p:spPr>
          <a:xfrm>
            <a:off x="4000496" y="321466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93" name="Rectangle 1892"/>
          <p:cNvSpPr/>
          <p:nvPr/>
        </p:nvSpPr>
        <p:spPr>
          <a:xfrm>
            <a:off x="4000496" y="342897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94" name="Rectangle 1893"/>
          <p:cNvSpPr/>
          <p:nvPr/>
        </p:nvSpPr>
        <p:spPr>
          <a:xfrm>
            <a:off x="4000496" y="364329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95" name="Rectangle 1894"/>
          <p:cNvSpPr/>
          <p:nvPr/>
        </p:nvSpPr>
        <p:spPr>
          <a:xfrm>
            <a:off x="4000496" y="385760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96" name="Rectangle 1895"/>
          <p:cNvSpPr/>
          <p:nvPr/>
        </p:nvSpPr>
        <p:spPr>
          <a:xfrm>
            <a:off x="4000496" y="407191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97" name="Rectangle 1896"/>
          <p:cNvSpPr/>
          <p:nvPr/>
        </p:nvSpPr>
        <p:spPr>
          <a:xfrm>
            <a:off x="4000496" y="428623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98" name="Rectangle 1897"/>
          <p:cNvSpPr/>
          <p:nvPr/>
        </p:nvSpPr>
        <p:spPr>
          <a:xfrm>
            <a:off x="4000496" y="450054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99" name="Rectangle 1898"/>
          <p:cNvSpPr/>
          <p:nvPr/>
        </p:nvSpPr>
        <p:spPr>
          <a:xfrm>
            <a:off x="4000496" y="278605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00" name="Rectangle 1899"/>
          <p:cNvSpPr/>
          <p:nvPr/>
        </p:nvSpPr>
        <p:spPr>
          <a:xfrm>
            <a:off x="4000496" y="300037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01" name="Rectangle 1900"/>
          <p:cNvSpPr/>
          <p:nvPr/>
        </p:nvSpPr>
        <p:spPr>
          <a:xfrm>
            <a:off x="4000496" y="321468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02" name="Rectangle 1901"/>
          <p:cNvSpPr/>
          <p:nvPr/>
        </p:nvSpPr>
        <p:spPr>
          <a:xfrm>
            <a:off x="5072066" y="278605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03" name="Rectangle 1902"/>
          <p:cNvSpPr/>
          <p:nvPr/>
        </p:nvSpPr>
        <p:spPr>
          <a:xfrm>
            <a:off x="5286380" y="278605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04" name="Rectangle 1903"/>
          <p:cNvSpPr/>
          <p:nvPr/>
        </p:nvSpPr>
        <p:spPr>
          <a:xfrm>
            <a:off x="5072066" y="300037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05" name="Rectangle 1904"/>
          <p:cNvSpPr/>
          <p:nvPr/>
        </p:nvSpPr>
        <p:spPr>
          <a:xfrm>
            <a:off x="5286380" y="300037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06" name="Rectangle 1905"/>
          <p:cNvSpPr/>
          <p:nvPr/>
        </p:nvSpPr>
        <p:spPr>
          <a:xfrm>
            <a:off x="5072066" y="321468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07" name="Rectangle 1906"/>
          <p:cNvSpPr/>
          <p:nvPr/>
        </p:nvSpPr>
        <p:spPr>
          <a:xfrm>
            <a:off x="5286380" y="321468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08" name="Rectangle 1907"/>
          <p:cNvSpPr/>
          <p:nvPr/>
        </p:nvSpPr>
        <p:spPr>
          <a:xfrm>
            <a:off x="4000496" y="278605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09" name="Rectangle 1908"/>
          <p:cNvSpPr/>
          <p:nvPr/>
        </p:nvSpPr>
        <p:spPr>
          <a:xfrm>
            <a:off x="4000496" y="300037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10" name="Rectangle 1909"/>
          <p:cNvSpPr/>
          <p:nvPr/>
        </p:nvSpPr>
        <p:spPr>
          <a:xfrm>
            <a:off x="4000496" y="321468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11" name="Rectangle 1910"/>
          <p:cNvSpPr/>
          <p:nvPr/>
        </p:nvSpPr>
        <p:spPr>
          <a:xfrm>
            <a:off x="4214810" y="278605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12" name="Rectangle 1911"/>
          <p:cNvSpPr/>
          <p:nvPr/>
        </p:nvSpPr>
        <p:spPr>
          <a:xfrm>
            <a:off x="4429124" y="278605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13" name="Rectangle 1912"/>
          <p:cNvSpPr/>
          <p:nvPr/>
        </p:nvSpPr>
        <p:spPr>
          <a:xfrm>
            <a:off x="4643438" y="278605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14" name="Rectangle 1913"/>
          <p:cNvSpPr/>
          <p:nvPr/>
        </p:nvSpPr>
        <p:spPr>
          <a:xfrm>
            <a:off x="4857752" y="278605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15" name="Rectangle 1914"/>
          <p:cNvSpPr/>
          <p:nvPr/>
        </p:nvSpPr>
        <p:spPr>
          <a:xfrm>
            <a:off x="4214810" y="300037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16" name="Rectangle 1915"/>
          <p:cNvSpPr/>
          <p:nvPr/>
        </p:nvSpPr>
        <p:spPr>
          <a:xfrm>
            <a:off x="4429124" y="300037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17" name="Rectangle 1916"/>
          <p:cNvSpPr/>
          <p:nvPr/>
        </p:nvSpPr>
        <p:spPr>
          <a:xfrm>
            <a:off x="4214810" y="321468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18" name="Rectangle 1917"/>
          <p:cNvSpPr/>
          <p:nvPr/>
        </p:nvSpPr>
        <p:spPr>
          <a:xfrm>
            <a:off x="4429124" y="321468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19" name="Rectangle 1918"/>
          <p:cNvSpPr/>
          <p:nvPr/>
        </p:nvSpPr>
        <p:spPr>
          <a:xfrm>
            <a:off x="4643438" y="300037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20" name="Rectangle 1919"/>
          <p:cNvSpPr/>
          <p:nvPr/>
        </p:nvSpPr>
        <p:spPr>
          <a:xfrm>
            <a:off x="4857752" y="300037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21" name="Rectangle 1920"/>
          <p:cNvSpPr/>
          <p:nvPr/>
        </p:nvSpPr>
        <p:spPr>
          <a:xfrm>
            <a:off x="4643438" y="321468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22" name="Rectangle 1921"/>
          <p:cNvSpPr/>
          <p:nvPr/>
        </p:nvSpPr>
        <p:spPr>
          <a:xfrm>
            <a:off x="4857752" y="321468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23" name="Rectangle 1922"/>
          <p:cNvSpPr/>
          <p:nvPr/>
        </p:nvSpPr>
        <p:spPr>
          <a:xfrm>
            <a:off x="4000496" y="192877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24" name="Rectangle 1923"/>
          <p:cNvSpPr/>
          <p:nvPr/>
        </p:nvSpPr>
        <p:spPr>
          <a:xfrm>
            <a:off x="4000496" y="214309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25" name="Rectangle 1924"/>
          <p:cNvSpPr/>
          <p:nvPr/>
        </p:nvSpPr>
        <p:spPr>
          <a:xfrm>
            <a:off x="4214810" y="192877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26" name="Rectangle 1925"/>
          <p:cNvSpPr/>
          <p:nvPr/>
        </p:nvSpPr>
        <p:spPr>
          <a:xfrm>
            <a:off x="4429124" y="192877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27" name="Rectangle 1926"/>
          <p:cNvSpPr/>
          <p:nvPr/>
        </p:nvSpPr>
        <p:spPr>
          <a:xfrm>
            <a:off x="4214810" y="214309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28" name="Rectangle 1927"/>
          <p:cNvSpPr/>
          <p:nvPr/>
        </p:nvSpPr>
        <p:spPr>
          <a:xfrm>
            <a:off x="4429124" y="214309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29" name="Rectangle 1928"/>
          <p:cNvSpPr/>
          <p:nvPr/>
        </p:nvSpPr>
        <p:spPr>
          <a:xfrm>
            <a:off x="4643438" y="192877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30" name="Rectangle 1929"/>
          <p:cNvSpPr/>
          <p:nvPr/>
        </p:nvSpPr>
        <p:spPr>
          <a:xfrm>
            <a:off x="4857752" y="192877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31" name="Rectangle 1930"/>
          <p:cNvSpPr/>
          <p:nvPr/>
        </p:nvSpPr>
        <p:spPr>
          <a:xfrm>
            <a:off x="4643438" y="214309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32" name="Rectangle 1931"/>
          <p:cNvSpPr/>
          <p:nvPr/>
        </p:nvSpPr>
        <p:spPr>
          <a:xfrm>
            <a:off x="4857752" y="214309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33" name="Rectangle 1932"/>
          <p:cNvSpPr/>
          <p:nvPr/>
        </p:nvSpPr>
        <p:spPr>
          <a:xfrm>
            <a:off x="5072066" y="192877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34" name="Rectangle 1933"/>
          <p:cNvSpPr/>
          <p:nvPr/>
        </p:nvSpPr>
        <p:spPr>
          <a:xfrm>
            <a:off x="5286380" y="192877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35" name="Rectangle 1934"/>
          <p:cNvSpPr/>
          <p:nvPr/>
        </p:nvSpPr>
        <p:spPr>
          <a:xfrm>
            <a:off x="5072066" y="214309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36" name="Rectangle 1935"/>
          <p:cNvSpPr/>
          <p:nvPr/>
        </p:nvSpPr>
        <p:spPr>
          <a:xfrm>
            <a:off x="5286380" y="214309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37" name="Rectangle 1936"/>
          <p:cNvSpPr/>
          <p:nvPr/>
        </p:nvSpPr>
        <p:spPr>
          <a:xfrm>
            <a:off x="4000496" y="235740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38" name="Rectangle 1937"/>
          <p:cNvSpPr/>
          <p:nvPr/>
        </p:nvSpPr>
        <p:spPr>
          <a:xfrm>
            <a:off x="4000496" y="257172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39" name="Rectangle 1938"/>
          <p:cNvSpPr/>
          <p:nvPr/>
        </p:nvSpPr>
        <p:spPr>
          <a:xfrm>
            <a:off x="4214810" y="235740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40" name="Rectangle 1939"/>
          <p:cNvSpPr/>
          <p:nvPr/>
        </p:nvSpPr>
        <p:spPr>
          <a:xfrm>
            <a:off x="4429124" y="235740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41" name="Rectangle 1940"/>
          <p:cNvSpPr/>
          <p:nvPr/>
        </p:nvSpPr>
        <p:spPr>
          <a:xfrm>
            <a:off x="4214810" y="257172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42" name="Rectangle 1941"/>
          <p:cNvSpPr/>
          <p:nvPr/>
        </p:nvSpPr>
        <p:spPr>
          <a:xfrm>
            <a:off x="4429124" y="257172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43" name="Rectangle 1942"/>
          <p:cNvSpPr/>
          <p:nvPr/>
        </p:nvSpPr>
        <p:spPr>
          <a:xfrm>
            <a:off x="4000496" y="278603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44" name="Rectangle 1943"/>
          <p:cNvSpPr/>
          <p:nvPr/>
        </p:nvSpPr>
        <p:spPr>
          <a:xfrm>
            <a:off x="4000496" y="300034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45" name="Rectangle 1944"/>
          <p:cNvSpPr/>
          <p:nvPr/>
        </p:nvSpPr>
        <p:spPr>
          <a:xfrm>
            <a:off x="4214810" y="278603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46" name="Rectangle 1945"/>
          <p:cNvSpPr/>
          <p:nvPr/>
        </p:nvSpPr>
        <p:spPr>
          <a:xfrm>
            <a:off x="4429124" y="278603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47" name="Rectangle 1946"/>
          <p:cNvSpPr/>
          <p:nvPr/>
        </p:nvSpPr>
        <p:spPr>
          <a:xfrm>
            <a:off x="4214810" y="300034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48" name="Rectangle 1947"/>
          <p:cNvSpPr/>
          <p:nvPr/>
        </p:nvSpPr>
        <p:spPr>
          <a:xfrm>
            <a:off x="4429124" y="300034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49" name="Rectangle 1948"/>
          <p:cNvSpPr/>
          <p:nvPr/>
        </p:nvSpPr>
        <p:spPr>
          <a:xfrm>
            <a:off x="4643438" y="235740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50" name="Rectangle 1949"/>
          <p:cNvSpPr/>
          <p:nvPr/>
        </p:nvSpPr>
        <p:spPr>
          <a:xfrm>
            <a:off x="4857752" y="235740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51" name="Rectangle 1950"/>
          <p:cNvSpPr/>
          <p:nvPr/>
        </p:nvSpPr>
        <p:spPr>
          <a:xfrm>
            <a:off x="4643438" y="257172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52" name="Rectangle 1951"/>
          <p:cNvSpPr/>
          <p:nvPr/>
        </p:nvSpPr>
        <p:spPr>
          <a:xfrm>
            <a:off x="4857752" y="257172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53" name="Rectangle 1952"/>
          <p:cNvSpPr/>
          <p:nvPr/>
        </p:nvSpPr>
        <p:spPr>
          <a:xfrm>
            <a:off x="5072066" y="235740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54" name="Rectangle 1953"/>
          <p:cNvSpPr/>
          <p:nvPr/>
        </p:nvSpPr>
        <p:spPr>
          <a:xfrm>
            <a:off x="5286380" y="235740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55" name="Rectangle 1954"/>
          <p:cNvSpPr/>
          <p:nvPr/>
        </p:nvSpPr>
        <p:spPr>
          <a:xfrm>
            <a:off x="5072066" y="257172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56" name="Rectangle 1955"/>
          <p:cNvSpPr/>
          <p:nvPr/>
        </p:nvSpPr>
        <p:spPr>
          <a:xfrm>
            <a:off x="5286380" y="257172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57" name="Rectangle 1956"/>
          <p:cNvSpPr/>
          <p:nvPr/>
        </p:nvSpPr>
        <p:spPr>
          <a:xfrm>
            <a:off x="4643438" y="278603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58" name="Rectangle 1957"/>
          <p:cNvSpPr/>
          <p:nvPr/>
        </p:nvSpPr>
        <p:spPr>
          <a:xfrm>
            <a:off x="4857752" y="278603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59" name="Rectangle 1958"/>
          <p:cNvSpPr/>
          <p:nvPr/>
        </p:nvSpPr>
        <p:spPr>
          <a:xfrm>
            <a:off x="4643438" y="300034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60" name="Rectangle 1959"/>
          <p:cNvSpPr/>
          <p:nvPr/>
        </p:nvSpPr>
        <p:spPr>
          <a:xfrm>
            <a:off x="4857752" y="300034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61" name="Rectangle 1960"/>
          <p:cNvSpPr/>
          <p:nvPr/>
        </p:nvSpPr>
        <p:spPr>
          <a:xfrm>
            <a:off x="5072066" y="278603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62" name="Rectangle 1961"/>
          <p:cNvSpPr/>
          <p:nvPr/>
        </p:nvSpPr>
        <p:spPr>
          <a:xfrm>
            <a:off x="5286380" y="278603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63" name="Rectangle 1962"/>
          <p:cNvSpPr/>
          <p:nvPr/>
        </p:nvSpPr>
        <p:spPr>
          <a:xfrm>
            <a:off x="5072066" y="300034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64" name="Rectangle 1963"/>
          <p:cNvSpPr/>
          <p:nvPr/>
        </p:nvSpPr>
        <p:spPr>
          <a:xfrm>
            <a:off x="5286380" y="300034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65" name="Rectangle 1964"/>
          <p:cNvSpPr/>
          <p:nvPr/>
        </p:nvSpPr>
        <p:spPr>
          <a:xfrm>
            <a:off x="4000496" y="321466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66" name="Rectangle 1965"/>
          <p:cNvSpPr/>
          <p:nvPr/>
        </p:nvSpPr>
        <p:spPr>
          <a:xfrm>
            <a:off x="4000496" y="342897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67" name="Rectangle 1966"/>
          <p:cNvSpPr/>
          <p:nvPr/>
        </p:nvSpPr>
        <p:spPr>
          <a:xfrm>
            <a:off x="4214810" y="321466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68" name="Rectangle 1967"/>
          <p:cNvSpPr/>
          <p:nvPr/>
        </p:nvSpPr>
        <p:spPr>
          <a:xfrm>
            <a:off x="4429124" y="321466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69" name="Rectangle 1968"/>
          <p:cNvSpPr/>
          <p:nvPr/>
        </p:nvSpPr>
        <p:spPr>
          <a:xfrm>
            <a:off x="4214810" y="342897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70" name="Rectangle 1969"/>
          <p:cNvSpPr/>
          <p:nvPr/>
        </p:nvSpPr>
        <p:spPr>
          <a:xfrm>
            <a:off x="4429124" y="342897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71" name="Rectangle 1970"/>
          <p:cNvSpPr/>
          <p:nvPr/>
        </p:nvSpPr>
        <p:spPr>
          <a:xfrm>
            <a:off x="4000496" y="364329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72" name="Rectangle 1971"/>
          <p:cNvSpPr/>
          <p:nvPr/>
        </p:nvSpPr>
        <p:spPr>
          <a:xfrm>
            <a:off x="4214810" y="364329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73" name="Rectangle 1972"/>
          <p:cNvSpPr/>
          <p:nvPr/>
        </p:nvSpPr>
        <p:spPr>
          <a:xfrm>
            <a:off x="4429124" y="364329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74" name="Rectangle 1973"/>
          <p:cNvSpPr/>
          <p:nvPr/>
        </p:nvSpPr>
        <p:spPr>
          <a:xfrm>
            <a:off x="4643438" y="321466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75" name="Rectangle 1974"/>
          <p:cNvSpPr/>
          <p:nvPr/>
        </p:nvSpPr>
        <p:spPr>
          <a:xfrm>
            <a:off x="4857752" y="321466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76" name="Rectangle 1975"/>
          <p:cNvSpPr/>
          <p:nvPr/>
        </p:nvSpPr>
        <p:spPr>
          <a:xfrm>
            <a:off x="4643438" y="342897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77" name="Rectangle 1976"/>
          <p:cNvSpPr/>
          <p:nvPr/>
        </p:nvSpPr>
        <p:spPr>
          <a:xfrm>
            <a:off x="4857752" y="342897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78" name="Rectangle 1977"/>
          <p:cNvSpPr/>
          <p:nvPr/>
        </p:nvSpPr>
        <p:spPr>
          <a:xfrm>
            <a:off x="5072066" y="321466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79" name="Rectangle 1978"/>
          <p:cNvSpPr/>
          <p:nvPr/>
        </p:nvSpPr>
        <p:spPr>
          <a:xfrm>
            <a:off x="5286380" y="321466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80" name="Rectangle 1979"/>
          <p:cNvSpPr/>
          <p:nvPr/>
        </p:nvSpPr>
        <p:spPr>
          <a:xfrm>
            <a:off x="5072066" y="342897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81" name="Rectangle 1980"/>
          <p:cNvSpPr/>
          <p:nvPr/>
        </p:nvSpPr>
        <p:spPr>
          <a:xfrm>
            <a:off x="5286380" y="342897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82" name="Rectangle 1981"/>
          <p:cNvSpPr/>
          <p:nvPr/>
        </p:nvSpPr>
        <p:spPr>
          <a:xfrm>
            <a:off x="4643438" y="364329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83" name="Rectangle 1982"/>
          <p:cNvSpPr/>
          <p:nvPr/>
        </p:nvSpPr>
        <p:spPr>
          <a:xfrm>
            <a:off x="4857752" y="364329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84" name="Rectangle 1983"/>
          <p:cNvSpPr/>
          <p:nvPr/>
        </p:nvSpPr>
        <p:spPr>
          <a:xfrm>
            <a:off x="5072066" y="364329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85" name="Rectangle 1984"/>
          <p:cNvSpPr/>
          <p:nvPr/>
        </p:nvSpPr>
        <p:spPr>
          <a:xfrm>
            <a:off x="5286380" y="364329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86" name="Rectangle 1985"/>
          <p:cNvSpPr/>
          <p:nvPr/>
        </p:nvSpPr>
        <p:spPr>
          <a:xfrm>
            <a:off x="4000496" y="192877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87" name="Rectangle 1986"/>
          <p:cNvSpPr/>
          <p:nvPr/>
        </p:nvSpPr>
        <p:spPr>
          <a:xfrm>
            <a:off x="4000496" y="214309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88" name="Rectangle 1987"/>
          <p:cNvSpPr/>
          <p:nvPr/>
        </p:nvSpPr>
        <p:spPr>
          <a:xfrm>
            <a:off x="4000496" y="235740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89" name="Rectangle 1988"/>
          <p:cNvSpPr/>
          <p:nvPr/>
        </p:nvSpPr>
        <p:spPr>
          <a:xfrm>
            <a:off x="4000496" y="257172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90" name="Rectangle 1989"/>
          <p:cNvSpPr/>
          <p:nvPr/>
        </p:nvSpPr>
        <p:spPr>
          <a:xfrm>
            <a:off x="4000496" y="278603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91" name="Rectangle 1990"/>
          <p:cNvSpPr/>
          <p:nvPr/>
        </p:nvSpPr>
        <p:spPr>
          <a:xfrm>
            <a:off x="4000496" y="300034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92" name="Rectangle 1991"/>
          <p:cNvSpPr/>
          <p:nvPr/>
        </p:nvSpPr>
        <p:spPr>
          <a:xfrm>
            <a:off x="4000496" y="321466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93" name="Rectangle 1992"/>
          <p:cNvSpPr/>
          <p:nvPr/>
        </p:nvSpPr>
        <p:spPr>
          <a:xfrm>
            <a:off x="4000496" y="342897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94" name="Rectangle 1993"/>
          <p:cNvSpPr/>
          <p:nvPr/>
        </p:nvSpPr>
        <p:spPr>
          <a:xfrm>
            <a:off x="4000496" y="364329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95" name="Rectangle 1994"/>
          <p:cNvSpPr/>
          <p:nvPr/>
        </p:nvSpPr>
        <p:spPr>
          <a:xfrm>
            <a:off x="4000496" y="192880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96" name="Rectangle 1995"/>
          <p:cNvSpPr/>
          <p:nvPr/>
        </p:nvSpPr>
        <p:spPr>
          <a:xfrm>
            <a:off x="4000496" y="214311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97" name="Rectangle 1996"/>
          <p:cNvSpPr/>
          <p:nvPr/>
        </p:nvSpPr>
        <p:spPr>
          <a:xfrm>
            <a:off x="4000496" y="235743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98" name="Rectangle 1997"/>
          <p:cNvSpPr/>
          <p:nvPr/>
        </p:nvSpPr>
        <p:spPr>
          <a:xfrm>
            <a:off x="5072066" y="192880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99" name="Rectangle 1998"/>
          <p:cNvSpPr/>
          <p:nvPr/>
        </p:nvSpPr>
        <p:spPr>
          <a:xfrm>
            <a:off x="5286380" y="192880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00" name="Rectangle 1999"/>
          <p:cNvSpPr/>
          <p:nvPr/>
        </p:nvSpPr>
        <p:spPr>
          <a:xfrm>
            <a:off x="5072066" y="214311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01" name="Rectangle 2000"/>
          <p:cNvSpPr/>
          <p:nvPr/>
        </p:nvSpPr>
        <p:spPr>
          <a:xfrm>
            <a:off x="5286380" y="214311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02" name="Rectangle 2001"/>
          <p:cNvSpPr/>
          <p:nvPr/>
        </p:nvSpPr>
        <p:spPr>
          <a:xfrm>
            <a:off x="5072066" y="235743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03" name="Rectangle 2002"/>
          <p:cNvSpPr/>
          <p:nvPr/>
        </p:nvSpPr>
        <p:spPr>
          <a:xfrm>
            <a:off x="5286380" y="235743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04" name="Rectangle 2003"/>
          <p:cNvSpPr/>
          <p:nvPr/>
        </p:nvSpPr>
        <p:spPr>
          <a:xfrm>
            <a:off x="4000496" y="192880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05" name="Rectangle 2004"/>
          <p:cNvSpPr/>
          <p:nvPr/>
        </p:nvSpPr>
        <p:spPr>
          <a:xfrm>
            <a:off x="4000496" y="214311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06" name="Rectangle 2005"/>
          <p:cNvSpPr/>
          <p:nvPr/>
        </p:nvSpPr>
        <p:spPr>
          <a:xfrm>
            <a:off x="4000496" y="235743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07" name="Rectangle 2006"/>
          <p:cNvSpPr/>
          <p:nvPr/>
        </p:nvSpPr>
        <p:spPr>
          <a:xfrm>
            <a:off x="4214810" y="192880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08" name="Rectangle 2007"/>
          <p:cNvSpPr/>
          <p:nvPr/>
        </p:nvSpPr>
        <p:spPr>
          <a:xfrm>
            <a:off x="4429124" y="192880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09" name="Rectangle 2008"/>
          <p:cNvSpPr/>
          <p:nvPr/>
        </p:nvSpPr>
        <p:spPr>
          <a:xfrm>
            <a:off x="4643438" y="192880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10" name="Rectangle 2009"/>
          <p:cNvSpPr/>
          <p:nvPr/>
        </p:nvSpPr>
        <p:spPr>
          <a:xfrm>
            <a:off x="4857752" y="192880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11" name="Rectangle 2010"/>
          <p:cNvSpPr/>
          <p:nvPr/>
        </p:nvSpPr>
        <p:spPr>
          <a:xfrm>
            <a:off x="4214810" y="214311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12" name="Rectangle 2011"/>
          <p:cNvSpPr/>
          <p:nvPr/>
        </p:nvSpPr>
        <p:spPr>
          <a:xfrm>
            <a:off x="4429124" y="214311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13" name="Rectangle 2012"/>
          <p:cNvSpPr/>
          <p:nvPr/>
        </p:nvSpPr>
        <p:spPr>
          <a:xfrm>
            <a:off x="4214810" y="235743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14" name="Rectangle 2013"/>
          <p:cNvSpPr/>
          <p:nvPr/>
        </p:nvSpPr>
        <p:spPr>
          <a:xfrm>
            <a:off x="4429124" y="235743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15" name="Rectangle 2014"/>
          <p:cNvSpPr/>
          <p:nvPr/>
        </p:nvSpPr>
        <p:spPr>
          <a:xfrm>
            <a:off x="4643438" y="214311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16" name="Rectangle 2015"/>
          <p:cNvSpPr/>
          <p:nvPr/>
        </p:nvSpPr>
        <p:spPr>
          <a:xfrm>
            <a:off x="4857752" y="214311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17" name="Rectangle 2016"/>
          <p:cNvSpPr/>
          <p:nvPr/>
        </p:nvSpPr>
        <p:spPr>
          <a:xfrm>
            <a:off x="4643438" y="235743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18" name="Rectangle 2017"/>
          <p:cNvSpPr/>
          <p:nvPr/>
        </p:nvSpPr>
        <p:spPr>
          <a:xfrm>
            <a:off x="4857752" y="235743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19" name="Rectangle 2018"/>
          <p:cNvSpPr/>
          <p:nvPr/>
        </p:nvSpPr>
        <p:spPr>
          <a:xfrm>
            <a:off x="4214810" y="192877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20" name="Rectangle 2019"/>
          <p:cNvSpPr/>
          <p:nvPr/>
        </p:nvSpPr>
        <p:spPr>
          <a:xfrm>
            <a:off x="4214810" y="214309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21" name="Rectangle 2020"/>
          <p:cNvSpPr/>
          <p:nvPr/>
        </p:nvSpPr>
        <p:spPr>
          <a:xfrm>
            <a:off x="4429124" y="192877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22" name="Rectangle 2021"/>
          <p:cNvSpPr/>
          <p:nvPr/>
        </p:nvSpPr>
        <p:spPr>
          <a:xfrm>
            <a:off x="4643438" y="192877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23" name="Rectangle 2022"/>
          <p:cNvSpPr/>
          <p:nvPr/>
        </p:nvSpPr>
        <p:spPr>
          <a:xfrm>
            <a:off x="4429124" y="214309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24" name="Rectangle 2023"/>
          <p:cNvSpPr/>
          <p:nvPr/>
        </p:nvSpPr>
        <p:spPr>
          <a:xfrm>
            <a:off x="4643438" y="214309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25" name="Rectangle 2024"/>
          <p:cNvSpPr/>
          <p:nvPr/>
        </p:nvSpPr>
        <p:spPr>
          <a:xfrm>
            <a:off x="4857752" y="192877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26" name="Rectangle 2025"/>
          <p:cNvSpPr/>
          <p:nvPr/>
        </p:nvSpPr>
        <p:spPr>
          <a:xfrm>
            <a:off x="5072066" y="192877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27" name="Rectangle 2026"/>
          <p:cNvSpPr/>
          <p:nvPr/>
        </p:nvSpPr>
        <p:spPr>
          <a:xfrm>
            <a:off x="4857752" y="214309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28" name="Rectangle 2027"/>
          <p:cNvSpPr/>
          <p:nvPr/>
        </p:nvSpPr>
        <p:spPr>
          <a:xfrm>
            <a:off x="5072066" y="214309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29" name="Rectangle 2028"/>
          <p:cNvSpPr/>
          <p:nvPr/>
        </p:nvSpPr>
        <p:spPr>
          <a:xfrm>
            <a:off x="5286380" y="192877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30" name="Rectangle 2029"/>
          <p:cNvSpPr/>
          <p:nvPr/>
        </p:nvSpPr>
        <p:spPr>
          <a:xfrm>
            <a:off x="5500694" y="192877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31" name="Rectangle 2030"/>
          <p:cNvSpPr/>
          <p:nvPr/>
        </p:nvSpPr>
        <p:spPr>
          <a:xfrm>
            <a:off x="5286380" y="214309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32" name="Rectangle 2031"/>
          <p:cNvSpPr/>
          <p:nvPr/>
        </p:nvSpPr>
        <p:spPr>
          <a:xfrm>
            <a:off x="5500694" y="214309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33" name="Rectangle 2032"/>
          <p:cNvSpPr/>
          <p:nvPr/>
        </p:nvSpPr>
        <p:spPr>
          <a:xfrm>
            <a:off x="4214810" y="235740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34" name="Rectangle 2033"/>
          <p:cNvSpPr/>
          <p:nvPr/>
        </p:nvSpPr>
        <p:spPr>
          <a:xfrm>
            <a:off x="4214810" y="257172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35" name="Rectangle 2034"/>
          <p:cNvSpPr/>
          <p:nvPr/>
        </p:nvSpPr>
        <p:spPr>
          <a:xfrm>
            <a:off x="4429124" y="235740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36" name="Rectangle 2035"/>
          <p:cNvSpPr/>
          <p:nvPr/>
        </p:nvSpPr>
        <p:spPr>
          <a:xfrm>
            <a:off x="4643438" y="235740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37" name="Rectangle 2036"/>
          <p:cNvSpPr/>
          <p:nvPr/>
        </p:nvSpPr>
        <p:spPr>
          <a:xfrm>
            <a:off x="4429124" y="257172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38" name="Rectangle 2037"/>
          <p:cNvSpPr/>
          <p:nvPr/>
        </p:nvSpPr>
        <p:spPr>
          <a:xfrm>
            <a:off x="4643438" y="257172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39" name="Rectangle 2038"/>
          <p:cNvSpPr/>
          <p:nvPr/>
        </p:nvSpPr>
        <p:spPr>
          <a:xfrm>
            <a:off x="4214810" y="278603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40" name="Rectangle 2039"/>
          <p:cNvSpPr/>
          <p:nvPr/>
        </p:nvSpPr>
        <p:spPr>
          <a:xfrm>
            <a:off x="4214810" y="300034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41" name="Rectangle 2040"/>
          <p:cNvSpPr/>
          <p:nvPr/>
        </p:nvSpPr>
        <p:spPr>
          <a:xfrm>
            <a:off x="4429124" y="278603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42" name="Rectangle 2041"/>
          <p:cNvSpPr/>
          <p:nvPr/>
        </p:nvSpPr>
        <p:spPr>
          <a:xfrm>
            <a:off x="4643438" y="278603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43" name="Rectangle 2042"/>
          <p:cNvSpPr/>
          <p:nvPr/>
        </p:nvSpPr>
        <p:spPr>
          <a:xfrm>
            <a:off x="4429124" y="300034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44" name="Rectangle 2043"/>
          <p:cNvSpPr/>
          <p:nvPr/>
        </p:nvSpPr>
        <p:spPr>
          <a:xfrm>
            <a:off x="4643438" y="300034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45" name="Rectangle 2044"/>
          <p:cNvSpPr/>
          <p:nvPr/>
        </p:nvSpPr>
        <p:spPr>
          <a:xfrm>
            <a:off x="4857752" y="235740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46" name="Rectangle 2045"/>
          <p:cNvSpPr/>
          <p:nvPr/>
        </p:nvSpPr>
        <p:spPr>
          <a:xfrm>
            <a:off x="5072066" y="235740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47" name="Rectangle 2046"/>
          <p:cNvSpPr/>
          <p:nvPr/>
        </p:nvSpPr>
        <p:spPr>
          <a:xfrm>
            <a:off x="4857752" y="257172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48" name="Rectangle 2047"/>
          <p:cNvSpPr/>
          <p:nvPr/>
        </p:nvSpPr>
        <p:spPr>
          <a:xfrm>
            <a:off x="5072066" y="257172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49" name="Rectangle 2048"/>
          <p:cNvSpPr/>
          <p:nvPr/>
        </p:nvSpPr>
        <p:spPr>
          <a:xfrm>
            <a:off x="5286380" y="235740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50" name="Rectangle 2049"/>
          <p:cNvSpPr/>
          <p:nvPr/>
        </p:nvSpPr>
        <p:spPr>
          <a:xfrm>
            <a:off x="5500694" y="235740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51" name="Rectangle 2050"/>
          <p:cNvSpPr/>
          <p:nvPr/>
        </p:nvSpPr>
        <p:spPr>
          <a:xfrm>
            <a:off x="5286380" y="257172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52" name="Rectangle 2051"/>
          <p:cNvSpPr/>
          <p:nvPr/>
        </p:nvSpPr>
        <p:spPr>
          <a:xfrm>
            <a:off x="5500694" y="257172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53" name="Rectangle 2052"/>
          <p:cNvSpPr/>
          <p:nvPr/>
        </p:nvSpPr>
        <p:spPr>
          <a:xfrm>
            <a:off x="4857752" y="278603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54" name="Rectangle 2053"/>
          <p:cNvSpPr/>
          <p:nvPr/>
        </p:nvSpPr>
        <p:spPr>
          <a:xfrm>
            <a:off x="5072066" y="278603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55" name="Rectangle 2054"/>
          <p:cNvSpPr/>
          <p:nvPr/>
        </p:nvSpPr>
        <p:spPr>
          <a:xfrm>
            <a:off x="4857752" y="300034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56" name="Rectangle 2055"/>
          <p:cNvSpPr/>
          <p:nvPr/>
        </p:nvSpPr>
        <p:spPr>
          <a:xfrm>
            <a:off x="5072066" y="300034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57" name="Rectangle 2056"/>
          <p:cNvSpPr/>
          <p:nvPr/>
        </p:nvSpPr>
        <p:spPr>
          <a:xfrm>
            <a:off x="5286380" y="278603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58" name="Rectangle 2057"/>
          <p:cNvSpPr/>
          <p:nvPr/>
        </p:nvSpPr>
        <p:spPr>
          <a:xfrm>
            <a:off x="5500694" y="278603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59" name="Rectangle 2058"/>
          <p:cNvSpPr/>
          <p:nvPr/>
        </p:nvSpPr>
        <p:spPr>
          <a:xfrm>
            <a:off x="5286380" y="300034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60" name="Rectangle 2059"/>
          <p:cNvSpPr/>
          <p:nvPr/>
        </p:nvSpPr>
        <p:spPr>
          <a:xfrm>
            <a:off x="5500694" y="300034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61" name="Rectangle 2060"/>
          <p:cNvSpPr/>
          <p:nvPr/>
        </p:nvSpPr>
        <p:spPr>
          <a:xfrm>
            <a:off x="4214810" y="321466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62" name="Rectangle 2061"/>
          <p:cNvSpPr/>
          <p:nvPr/>
        </p:nvSpPr>
        <p:spPr>
          <a:xfrm>
            <a:off x="4214810" y="342897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63" name="Rectangle 2062"/>
          <p:cNvSpPr/>
          <p:nvPr/>
        </p:nvSpPr>
        <p:spPr>
          <a:xfrm>
            <a:off x="4429124" y="321466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64" name="Rectangle 2063"/>
          <p:cNvSpPr/>
          <p:nvPr/>
        </p:nvSpPr>
        <p:spPr>
          <a:xfrm>
            <a:off x="4643438" y="321466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65" name="Rectangle 2064"/>
          <p:cNvSpPr/>
          <p:nvPr/>
        </p:nvSpPr>
        <p:spPr>
          <a:xfrm>
            <a:off x="4429124" y="342897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66" name="Rectangle 2065"/>
          <p:cNvSpPr/>
          <p:nvPr/>
        </p:nvSpPr>
        <p:spPr>
          <a:xfrm>
            <a:off x="4643438" y="342897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67" name="Rectangle 2066"/>
          <p:cNvSpPr/>
          <p:nvPr/>
        </p:nvSpPr>
        <p:spPr>
          <a:xfrm>
            <a:off x="4214810" y="364329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68" name="Rectangle 2067"/>
          <p:cNvSpPr/>
          <p:nvPr/>
        </p:nvSpPr>
        <p:spPr>
          <a:xfrm>
            <a:off x="4429124" y="364329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69" name="Rectangle 2068"/>
          <p:cNvSpPr/>
          <p:nvPr/>
        </p:nvSpPr>
        <p:spPr>
          <a:xfrm>
            <a:off x="4643438" y="364329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70" name="Rectangle 2069"/>
          <p:cNvSpPr/>
          <p:nvPr/>
        </p:nvSpPr>
        <p:spPr>
          <a:xfrm>
            <a:off x="4857752" y="321466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71" name="Rectangle 2070"/>
          <p:cNvSpPr/>
          <p:nvPr/>
        </p:nvSpPr>
        <p:spPr>
          <a:xfrm>
            <a:off x="5072066" y="321466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72" name="Rectangle 2071"/>
          <p:cNvSpPr/>
          <p:nvPr/>
        </p:nvSpPr>
        <p:spPr>
          <a:xfrm>
            <a:off x="4857752" y="342897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73" name="Rectangle 2072"/>
          <p:cNvSpPr/>
          <p:nvPr/>
        </p:nvSpPr>
        <p:spPr>
          <a:xfrm>
            <a:off x="5072066" y="342897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74" name="Rectangle 2073"/>
          <p:cNvSpPr/>
          <p:nvPr/>
        </p:nvSpPr>
        <p:spPr>
          <a:xfrm>
            <a:off x="5286380" y="321466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75" name="Rectangle 2074"/>
          <p:cNvSpPr/>
          <p:nvPr/>
        </p:nvSpPr>
        <p:spPr>
          <a:xfrm>
            <a:off x="5500694" y="321466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76" name="Rectangle 2075"/>
          <p:cNvSpPr/>
          <p:nvPr/>
        </p:nvSpPr>
        <p:spPr>
          <a:xfrm>
            <a:off x="5286380" y="342897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77" name="Rectangle 2076"/>
          <p:cNvSpPr/>
          <p:nvPr/>
        </p:nvSpPr>
        <p:spPr>
          <a:xfrm>
            <a:off x="5500694" y="342897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78" name="Rectangle 2077"/>
          <p:cNvSpPr/>
          <p:nvPr/>
        </p:nvSpPr>
        <p:spPr>
          <a:xfrm>
            <a:off x="4857752" y="364329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79" name="Rectangle 2078"/>
          <p:cNvSpPr/>
          <p:nvPr/>
        </p:nvSpPr>
        <p:spPr>
          <a:xfrm>
            <a:off x="5072066" y="364329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80" name="Rectangle 2079"/>
          <p:cNvSpPr/>
          <p:nvPr/>
        </p:nvSpPr>
        <p:spPr>
          <a:xfrm>
            <a:off x="5286380" y="364329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81" name="Rectangle 2080"/>
          <p:cNvSpPr/>
          <p:nvPr/>
        </p:nvSpPr>
        <p:spPr>
          <a:xfrm>
            <a:off x="5500694" y="364329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82" name="Rectangle 2081"/>
          <p:cNvSpPr/>
          <p:nvPr/>
        </p:nvSpPr>
        <p:spPr>
          <a:xfrm>
            <a:off x="4214810" y="192877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83" name="Rectangle 2082"/>
          <p:cNvSpPr/>
          <p:nvPr/>
        </p:nvSpPr>
        <p:spPr>
          <a:xfrm>
            <a:off x="4214810" y="214309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84" name="Rectangle 2083"/>
          <p:cNvSpPr/>
          <p:nvPr/>
        </p:nvSpPr>
        <p:spPr>
          <a:xfrm>
            <a:off x="4214810" y="235740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85" name="Rectangle 2084"/>
          <p:cNvSpPr/>
          <p:nvPr/>
        </p:nvSpPr>
        <p:spPr>
          <a:xfrm>
            <a:off x="4214810" y="257172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86" name="Rectangle 2085"/>
          <p:cNvSpPr/>
          <p:nvPr/>
        </p:nvSpPr>
        <p:spPr>
          <a:xfrm>
            <a:off x="4214810" y="2786034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87" name="Rectangle 2086"/>
          <p:cNvSpPr/>
          <p:nvPr/>
        </p:nvSpPr>
        <p:spPr>
          <a:xfrm>
            <a:off x="4214810" y="3000348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88" name="Rectangle 2087"/>
          <p:cNvSpPr/>
          <p:nvPr/>
        </p:nvSpPr>
        <p:spPr>
          <a:xfrm>
            <a:off x="4214810" y="321466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89" name="Rectangle 2088"/>
          <p:cNvSpPr/>
          <p:nvPr/>
        </p:nvSpPr>
        <p:spPr>
          <a:xfrm>
            <a:off x="4214810" y="342897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90" name="Rectangle 2089"/>
          <p:cNvSpPr/>
          <p:nvPr/>
        </p:nvSpPr>
        <p:spPr>
          <a:xfrm>
            <a:off x="4214810" y="364329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91" name="Rectangle 2090"/>
          <p:cNvSpPr/>
          <p:nvPr/>
        </p:nvSpPr>
        <p:spPr>
          <a:xfrm>
            <a:off x="4214810" y="192880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92" name="Rectangle 2091"/>
          <p:cNvSpPr/>
          <p:nvPr/>
        </p:nvSpPr>
        <p:spPr>
          <a:xfrm>
            <a:off x="4214810" y="214311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93" name="Rectangle 2092"/>
          <p:cNvSpPr/>
          <p:nvPr/>
        </p:nvSpPr>
        <p:spPr>
          <a:xfrm>
            <a:off x="4214810" y="235743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94" name="Rectangle 2093"/>
          <p:cNvSpPr/>
          <p:nvPr/>
        </p:nvSpPr>
        <p:spPr>
          <a:xfrm>
            <a:off x="5286380" y="192880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95" name="Rectangle 2094"/>
          <p:cNvSpPr/>
          <p:nvPr/>
        </p:nvSpPr>
        <p:spPr>
          <a:xfrm>
            <a:off x="5500694" y="192880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96" name="Rectangle 2095"/>
          <p:cNvSpPr/>
          <p:nvPr/>
        </p:nvSpPr>
        <p:spPr>
          <a:xfrm>
            <a:off x="5286380" y="214311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97" name="Rectangle 2096"/>
          <p:cNvSpPr/>
          <p:nvPr/>
        </p:nvSpPr>
        <p:spPr>
          <a:xfrm>
            <a:off x="5500694" y="214311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98" name="Rectangle 2097"/>
          <p:cNvSpPr/>
          <p:nvPr/>
        </p:nvSpPr>
        <p:spPr>
          <a:xfrm>
            <a:off x="5286380" y="235743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99" name="Rectangle 2098"/>
          <p:cNvSpPr/>
          <p:nvPr/>
        </p:nvSpPr>
        <p:spPr>
          <a:xfrm>
            <a:off x="5500694" y="235743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00" name="Rectangle 2099"/>
          <p:cNvSpPr/>
          <p:nvPr/>
        </p:nvSpPr>
        <p:spPr>
          <a:xfrm>
            <a:off x="4214810" y="192880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01" name="Rectangle 2100"/>
          <p:cNvSpPr/>
          <p:nvPr/>
        </p:nvSpPr>
        <p:spPr>
          <a:xfrm>
            <a:off x="4214810" y="214311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02" name="Rectangle 2101"/>
          <p:cNvSpPr/>
          <p:nvPr/>
        </p:nvSpPr>
        <p:spPr>
          <a:xfrm>
            <a:off x="4214810" y="235743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03" name="Rectangle 2102"/>
          <p:cNvSpPr/>
          <p:nvPr/>
        </p:nvSpPr>
        <p:spPr>
          <a:xfrm>
            <a:off x="4429124" y="192880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04" name="Rectangle 2103"/>
          <p:cNvSpPr/>
          <p:nvPr/>
        </p:nvSpPr>
        <p:spPr>
          <a:xfrm>
            <a:off x="4643438" y="192880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05" name="Rectangle 2104"/>
          <p:cNvSpPr/>
          <p:nvPr/>
        </p:nvSpPr>
        <p:spPr>
          <a:xfrm>
            <a:off x="4857752" y="192880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06" name="Rectangle 2105"/>
          <p:cNvSpPr/>
          <p:nvPr/>
        </p:nvSpPr>
        <p:spPr>
          <a:xfrm>
            <a:off x="5072066" y="1928802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07" name="Rectangle 2106"/>
          <p:cNvSpPr/>
          <p:nvPr/>
        </p:nvSpPr>
        <p:spPr>
          <a:xfrm>
            <a:off x="4429124" y="214311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08" name="Rectangle 2107"/>
          <p:cNvSpPr/>
          <p:nvPr/>
        </p:nvSpPr>
        <p:spPr>
          <a:xfrm>
            <a:off x="4643438" y="214311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09" name="Rectangle 2108"/>
          <p:cNvSpPr/>
          <p:nvPr/>
        </p:nvSpPr>
        <p:spPr>
          <a:xfrm>
            <a:off x="4429124" y="235743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10" name="Rectangle 2109"/>
          <p:cNvSpPr/>
          <p:nvPr/>
        </p:nvSpPr>
        <p:spPr>
          <a:xfrm>
            <a:off x="4643438" y="235743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11" name="Rectangle 2110"/>
          <p:cNvSpPr/>
          <p:nvPr/>
        </p:nvSpPr>
        <p:spPr>
          <a:xfrm>
            <a:off x="4857752" y="214311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12" name="Rectangle 2111"/>
          <p:cNvSpPr/>
          <p:nvPr/>
        </p:nvSpPr>
        <p:spPr>
          <a:xfrm>
            <a:off x="5072066" y="2143116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13" name="Rectangle 2112"/>
          <p:cNvSpPr/>
          <p:nvPr/>
        </p:nvSpPr>
        <p:spPr>
          <a:xfrm>
            <a:off x="4857752" y="235743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14" name="Rectangle 2113"/>
          <p:cNvSpPr/>
          <p:nvPr/>
        </p:nvSpPr>
        <p:spPr>
          <a:xfrm>
            <a:off x="5072066" y="2357430"/>
            <a:ext cx="214314" cy="21431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15" name="Rectangle 2114"/>
          <p:cNvSpPr/>
          <p:nvPr/>
        </p:nvSpPr>
        <p:spPr>
          <a:xfrm>
            <a:off x="4643438" y="5143512"/>
            <a:ext cx="3000396" cy="150019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117" name="Straight Connector 2116"/>
          <p:cNvCxnSpPr>
            <a:endCxn id="2115" idx="3"/>
          </p:cNvCxnSpPr>
          <p:nvPr/>
        </p:nvCxnSpPr>
        <p:spPr>
          <a:xfrm>
            <a:off x="4643438" y="5143512"/>
            <a:ext cx="3000396" cy="750099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2119" name="Straight Connector 2118"/>
          <p:cNvCxnSpPr>
            <a:endCxn id="2115" idx="3"/>
          </p:cNvCxnSpPr>
          <p:nvPr/>
        </p:nvCxnSpPr>
        <p:spPr>
          <a:xfrm flipV="1">
            <a:off x="4643438" y="5893611"/>
            <a:ext cx="3000396" cy="750099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2121" name="Straight Connector 2120"/>
          <p:cNvCxnSpPr/>
          <p:nvPr/>
        </p:nvCxnSpPr>
        <p:spPr>
          <a:xfrm rot="5400000" flipH="1" flipV="1">
            <a:off x="4643438" y="6000768"/>
            <a:ext cx="642942" cy="642942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2123" name="Straight Connector 2122"/>
          <p:cNvCxnSpPr/>
          <p:nvPr/>
        </p:nvCxnSpPr>
        <p:spPr>
          <a:xfrm rot="16200000" flipH="1">
            <a:off x="4536281" y="5250669"/>
            <a:ext cx="857256" cy="642942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308</TotalTime>
  <Words>351</Words>
  <Application>Microsoft Office PowerPoint</Application>
  <PresentationFormat>Экран (4:3)</PresentationFormat>
  <Paragraphs>120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Solstice</vt:lpstr>
      <vt:lpstr>Подготовка к ЕГЭ, ОГЭ – 2014               математика</vt:lpstr>
      <vt:lpstr>В-6, ЕГЭ.</vt:lpstr>
      <vt:lpstr>Презентация PowerPoint</vt:lpstr>
      <vt:lpstr>Презентация PowerPoint</vt:lpstr>
      <vt:lpstr>Четырехугольники:</vt:lpstr>
      <vt:lpstr>Презентация PowerPoint</vt:lpstr>
      <vt:lpstr>Презентация PowerPoint</vt:lpstr>
      <vt:lpstr>Презентация PowerPoint</vt:lpstr>
    </vt:vector>
  </TitlesOfParts>
  <Company>Grizli777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В-6 ЕГЭ – 2010 по алгебре.</dc:title>
  <dc:creator>Nisfer</dc:creator>
  <cp:lastModifiedBy>Олеся</cp:lastModifiedBy>
  <cp:revision>35</cp:revision>
  <dcterms:created xsi:type="dcterms:W3CDTF">2010-01-29T14:37:00Z</dcterms:created>
  <dcterms:modified xsi:type="dcterms:W3CDTF">2015-11-15T16:06:50Z</dcterms:modified>
</cp:coreProperties>
</file>