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71" r:id="rId8"/>
    <p:sldId id="265" r:id="rId9"/>
    <p:sldId id="267" r:id="rId10"/>
    <p:sldId id="269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audio" Target="../media/audio2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audio" Target="../media/audio2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audio" Target="../media/audio2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audio" Target="../media/audio1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audio" Target="../media/audio2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audio" Target="../media/audio2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audio" Target="../media/audio1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audio" Target="../media/audio2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audio" Target="../media/audio2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00034" y="4143380"/>
            <a:ext cx="2428892" cy="2286016"/>
            <a:chOff x="571472" y="4143380"/>
            <a:chExt cx="2428892" cy="2286016"/>
          </a:xfrm>
        </p:grpSpPr>
        <p:sp>
          <p:nvSpPr>
            <p:cNvPr id="3" name="Управляющая кнопка: настраиваемая 2">
              <a:hlinkClick r:id="" action="ppaction://noaction" highlightClick="1"/>
            </p:cNvPr>
            <p:cNvSpPr/>
            <p:nvPr/>
          </p:nvSpPr>
          <p:spPr>
            <a:xfrm>
              <a:off x="57147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2" descr="http://img-fotki.yandex.ru/get/5902/153292660.122/0_6d687_60d9851f_X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5786" y="4214818"/>
              <a:ext cx="1857388" cy="2123816"/>
            </a:xfrm>
            <a:prstGeom prst="rect">
              <a:avLst/>
            </a:prstGeom>
            <a:noFill/>
          </p:spPr>
        </p:pic>
      </p:grpSp>
      <p:grpSp>
        <p:nvGrpSpPr>
          <p:cNvPr id="5" name="Группа 4"/>
          <p:cNvGrpSpPr/>
          <p:nvPr/>
        </p:nvGrpSpPr>
        <p:grpSpPr>
          <a:xfrm>
            <a:off x="3428992" y="4143380"/>
            <a:ext cx="2428892" cy="2286016"/>
            <a:chOff x="3428992" y="4143380"/>
            <a:chExt cx="2428892" cy="2286016"/>
          </a:xfrm>
        </p:grpSpPr>
        <p:sp>
          <p:nvSpPr>
            <p:cNvPr id="6" name="Управляющая кнопка: настраиваемая 5">
              <a:hlinkClick r:id="" action="ppaction://noaction" highlightClick="1"/>
            </p:cNvPr>
            <p:cNvSpPr/>
            <p:nvPr/>
          </p:nvSpPr>
          <p:spPr>
            <a:xfrm>
              <a:off x="342899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Picture 6" descr="http://img-fotki.yandex.ru/get/4705/cadi-1986.669/0_86042_cab3415f_X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0430" y="4786322"/>
              <a:ext cx="1921512" cy="1572438"/>
            </a:xfrm>
            <a:prstGeom prst="rect">
              <a:avLst/>
            </a:prstGeom>
            <a:noFill/>
          </p:spPr>
        </p:pic>
      </p:grpSp>
      <p:grpSp>
        <p:nvGrpSpPr>
          <p:cNvPr id="8" name="Группа 7"/>
          <p:cNvGrpSpPr/>
          <p:nvPr/>
        </p:nvGrpSpPr>
        <p:grpSpPr>
          <a:xfrm>
            <a:off x="6286512" y="4143380"/>
            <a:ext cx="2428892" cy="2286016"/>
            <a:chOff x="6286512" y="4143380"/>
            <a:chExt cx="2428892" cy="2286016"/>
          </a:xfrm>
        </p:grpSpPr>
        <p:sp>
          <p:nvSpPr>
            <p:cNvPr id="9" name="Управляющая кнопка: настраиваемая 8">
              <a:hlinkClick r:id="" action="ppaction://noaction" highlightClick="1"/>
            </p:cNvPr>
            <p:cNvSpPr/>
            <p:nvPr/>
          </p:nvSpPr>
          <p:spPr>
            <a:xfrm>
              <a:off x="628651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" name="Picture 4" descr="http://reftinskiy.ru/wp-content/uploads/2012/03/%D0%9A%D1%83%D1%80%D0%B8%D1%86%D0%B01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715140" y="4572008"/>
              <a:ext cx="1651900" cy="1814489"/>
            </a:xfrm>
            <a:prstGeom prst="rect">
              <a:avLst/>
            </a:prstGeom>
            <a:noFill/>
          </p:spPr>
        </p:pic>
      </p:grpSp>
      <p:grpSp>
        <p:nvGrpSpPr>
          <p:cNvPr id="13" name="Группа 12"/>
          <p:cNvGrpSpPr/>
          <p:nvPr/>
        </p:nvGrpSpPr>
        <p:grpSpPr>
          <a:xfrm>
            <a:off x="3357554" y="571480"/>
            <a:ext cx="2428892" cy="2286016"/>
            <a:chOff x="3357554" y="571480"/>
            <a:chExt cx="2428892" cy="2286016"/>
          </a:xfrm>
        </p:grpSpPr>
        <p:sp>
          <p:nvSpPr>
            <p:cNvPr id="11" name="Овал 10"/>
            <p:cNvSpPr/>
            <p:nvPr/>
          </p:nvSpPr>
          <p:spPr>
            <a:xfrm>
              <a:off x="3357554" y="571480"/>
              <a:ext cx="2428892" cy="2286016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0" name="Picture 2" descr="http://img0.liveinternet.ru/images/attach/c/5/92/205/92205214_0_e32b4_d18fc55_L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43306" y="785794"/>
              <a:ext cx="1800958" cy="1714512"/>
            </a:xfrm>
            <a:prstGeom prst="rect">
              <a:avLst/>
            </a:prstGeom>
            <a:noFill/>
          </p:spPr>
        </p:pic>
      </p:grpSp>
      <p:sp>
        <p:nvSpPr>
          <p:cNvPr id="14" name="Управляющая кнопка: настраиваемая 13">
            <a:hlinkClick r:id="" action="ppaction://noaction" highlightClick="1">
              <a:snd r:embed="rId6" name="drumroll.wav" builtIn="1"/>
            </a:hlinkClick>
          </p:cNvPr>
          <p:cNvSpPr/>
          <p:nvPr/>
        </p:nvSpPr>
        <p:spPr>
          <a:xfrm>
            <a:off x="428596" y="4071942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настраиваемая 15">
            <a:hlinkClick r:id="" action="ppaction://noaction" highlightClick="1">
              <a:snd r:embed="rId6" name="drumroll.wav" builtIn="1"/>
            </a:hlinkClick>
          </p:cNvPr>
          <p:cNvSpPr/>
          <p:nvPr/>
        </p:nvSpPr>
        <p:spPr>
          <a:xfrm>
            <a:off x="6286512" y="4000504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страиваемая 16">
            <a:hlinkClick r:id="" action="ppaction://hlinkshowjump?jump=nextslide" highlightClick="1">
              <a:snd r:embed="rId7" name="applause.wav" builtIn="1"/>
            </a:hlinkClick>
          </p:cNvPr>
          <p:cNvSpPr/>
          <p:nvPr/>
        </p:nvSpPr>
        <p:spPr>
          <a:xfrm>
            <a:off x="3357554" y="4143380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500034" y="4143380"/>
            <a:ext cx="2428892" cy="2286016"/>
            <a:chOff x="571472" y="4143380"/>
            <a:chExt cx="2428892" cy="2286016"/>
          </a:xfrm>
        </p:grpSpPr>
        <p:sp>
          <p:nvSpPr>
            <p:cNvPr id="3" name="Управляющая кнопка: настраиваемая 2">
              <a:hlinkClick r:id="" action="ppaction://noaction" highlightClick="1"/>
            </p:cNvPr>
            <p:cNvSpPr/>
            <p:nvPr/>
          </p:nvSpPr>
          <p:spPr>
            <a:xfrm>
              <a:off x="57147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4338" name="Picture 2" descr="http://img-fotki.yandex.ru/get/5902/153292660.122/0_6d687_60d9851f_X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5786" y="4214818"/>
              <a:ext cx="1857388" cy="2123816"/>
            </a:xfrm>
            <a:prstGeom prst="rect">
              <a:avLst/>
            </a:prstGeom>
            <a:noFill/>
          </p:spPr>
        </p:pic>
      </p:grpSp>
      <p:grpSp>
        <p:nvGrpSpPr>
          <p:cNvPr id="10" name="Группа 9"/>
          <p:cNvGrpSpPr/>
          <p:nvPr/>
        </p:nvGrpSpPr>
        <p:grpSpPr>
          <a:xfrm>
            <a:off x="6286512" y="4143380"/>
            <a:ext cx="2428892" cy="2286016"/>
            <a:chOff x="6286512" y="4143380"/>
            <a:chExt cx="2428892" cy="2286016"/>
          </a:xfrm>
        </p:grpSpPr>
        <p:sp>
          <p:nvSpPr>
            <p:cNvPr id="5" name="Управляющая кнопка: настраиваемая 4">
              <a:hlinkClick r:id="" action="ppaction://noaction" highlightClick="1"/>
            </p:cNvPr>
            <p:cNvSpPr/>
            <p:nvPr/>
          </p:nvSpPr>
          <p:spPr>
            <a:xfrm>
              <a:off x="628651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4340" name="Picture 4" descr="http://reftinskiy.ru/wp-content/uploads/2012/03/%D0%9A%D1%83%D1%80%D0%B8%D1%86%D0%B0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15140" y="4572008"/>
              <a:ext cx="1651900" cy="1814489"/>
            </a:xfrm>
            <a:prstGeom prst="rect">
              <a:avLst/>
            </a:prstGeom>
            <a:noFill/>
          </p:spPr>
        </p:pic>
      </p:grpSp>
      <p:grpSp>
        <p:nvGrpSpPr>
          <p:cNvPr id="9" name="Группа 8"/>
          <p:cNvGrpSpPr/>
          <p:nvPr/>
        </p:nvGrpSpPr>
        <p:grpSpPr>
          <a:xfrm>
            <a:off x="3428992" y="4143380"/>
            <a:ext cx="2428892" cy="2286016"/>
            <a:chOff x="3428992" y="4143380"/>
            <a:chExt cx="2428892" cy="2286016"/>
          </a:xfrm>
        </p:grpSpPr>
        <p:sp>
          <p:nvSpPr>
            <p:cNvPr id="4" name="Управляющая кнопка: настраиваемая 3">
              <a:hlinkClick r:id="" action="ppaction://noaction" highlightClick="1"/>
            </p:cNvPr>
            <p:cNvSpPr/>
            <p:nvPr/>
          </p:nvSpPr>
          <p:spPr>
            <a:xfrm>
              <a:off x="342899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4342" name="Picture 6" descr="http://img-fotki.yandex.ru/get/4705/cadi-1986.669/0_86042_cab3415f_X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00430" y="4786322"/>
              <a:ext cx="1921512" cy="1572438"/>
            </a:xfrm>
            <a:prstGeom prst="rect">
              <a:avLst/>
            </a:prstGeom>
            <a:noFill/>
          </p:spPr>
        </p:pic>
      </p:grpSp>
      <p:grpSp>
        <p:nvGrpSpPr>
          <p:cNvPr id="18" name="Группа 17"/>
          <p:cNvGrpSpPr/>
          <p:nvPr/>
        </p:nvGrpSpPr>
        <p:grpSpPr>
          <a:xfrm>
            <a:off x="3357554" y="571480"/>
            <a:ext cx="2428892" cy="2286016"/>
            <a:chOff x="3357554" y="571480"/>
            <a:chExt cx="2428892" cy="2286016"/>
          </a:xfrm>
        </p:grpSpPr>
        <p:sp>
          <p:nvSpPr>
            <p:cNvPr id="15" name="Овал 14"/>
            <p:cNvSpPr/>
            <p:nvPr/>
          </p:nvSpPr>
          <p:spPr>
            <a:xfrm>
              <a:off x="3357554" y="571480"/>
              <a:ext cx="2428892" cy="2286016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7" name="Picture 2" descr="http://img0.liveinternet.ru/images/attach/c/5/92/205/92205214_0_e32b4_d18fc55_L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43306" y="785794"/>
              <a:ext cx="1800958" cy="1714512"/>
            </a:xfrm>
            <a:prstGeom prst="rect">
              <a:avLst/>
            </a:prstGeom>
            <a:noFill/>
          </p:spPr>
        </p:pic>
      </p:grpSp>
      <p:sp>
        <p:nvSpPr>
          <p:cNvPr id="19" name="Управляющая кнопка: настраиваемая 18">
            <a:hlinkClick r:id="" action="ppaction://noaction" highlightClick="1">
              <a:snd r:embed="rId6" name="drumroll.wav" builtIn="1"/>
            </a:hlinkClick>
          </p:cNvPr>
          <p:cNvSpPr/>
          <p:nvPr/>
        </p:nvSpPr>
        <p:spPr>
          <a:xfrm>
            <a:off x="428596" y="4071942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настраиваемая 19">
            <a:hlinkClick r:id="" action="ppaction://hlinkshowjump?jump=nextslide" highlightClick="1">
              <a:snd r:embed="rId7" name="applause.wav" builtIn="1"/>
            </a:hlinkClick>
          </p:cNvPr>
          <p:cNvSpPr/>
          <p:nvPr/>
        </p:nvSpPr>
        <p:spPr>
          <a:xfrm>
            <a:off x="3357554" y="4143380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правляющая кнопка: настраиваемая 20">
            <a:hlinkClick r:id="" action="ppaction://noaction" highlightClick="1">
              <a:snd r:embed="rId6" name="drumroll.wav" builtIn="1"/>
            </a:hlinkClick>
          </p:cNvPr>
          <p:cNvSpPr/>
          <p:nvPr/>
        </p:nvSpPr>
        <p:spPr>
          <a:xfrm>
            <a:off x="6286512" y="4000504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00034" y="4143380"/>
            <a:ext cx="2428892" cy="2286016"/>
            <a:chOff x="571472" y="4143380"/>
            <a:chExt cx="2428892" cy="2286016"/>
          </a:xfrm>
        </p:grpSpPr>
        <p:sp>
          <p:nvSpPr>
            <p:cNvPr id="3" name="Управляющая кнопка: настраиваемая 2">
              <a:hlinkClick r:id="" action="ppaction://noaction" highlightClick="1"/>
            </p:cNvPr>
            <p:cNvSpPr/>
            <p:nvPr/>
          </p:nvSpPr>
          <p:spPr>
            <a:xfrm>
              <a:off x="57147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2" descr="http://img-fotki.yandex.ru/get/5902/153292660.122/0_6d687_60d9851f_X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5786" y="4214818"/>
              <a:ext cx="1857388" cy="2123816"/>
            </a:xfrm>
            <a:prstGeom prst="rect">
              <a:avLst/>
            </a:prstGeom>
            <a:noFill/>
          </p:spPr>
        </p:pic>
      </p:grpSp>
      <p:grpSp>
        <p:nvGrpSpPr>
          <p:cNvPr id="5" name="Группа 4"/>
          <p:cNvGrpSpPr/>
          <p:nvPr/>
        </p:nvGrpSpPr>
        <p:grpSpPr>
          <a:xfrm>
            <a:off x="3428992" y="4143380"/>
            <a:ext cx="2428892" cy="2286016"/>
            <a:chOff x="3428992" y="4143380"/>
            <a:chExt cx="2428892" cy="2286016"/>
          </a:xfrm>
        </p:grpSpPr>
        <p:sp>
          <p:nvSpPr>
            <p:cNvPr id="6" name="Управляющая кнопка: настраиваемая 5">
              <a:hlinkClick r:id="" action="ppaction://noaction" highlightClick="1"/>
            </p:cNvPr>
            <p:cNvSpPr/>
            <p:nvPr/>
          </p:nvSpPr>
          <p:spPr>
            <a:xfrm>
              <a:off x="342899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Picture 6" descr="http://img-fotki.yandex.ru/get/4705/cadi-1986.669/0_86042_cab3415f_X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0430" y="4786322"/>
              <a:ext cx="1921512" cy="1572438"/>
            </a:xfrm>
            <a:prstGeom prst="rect">
              <a:avLst/>
            </a:prstGeom>
            <a:noFill/>
          </p:spPr>
        </p:pic>
      </p:grpSp>
      <p:grpSp>
        <p:nvGrpSpPr>
          <p:cNvPr id="8" name="Группа 7"/>
          <p:cNvGrpSpPr/>
          <p:nvPr/>
        </p:nvGrpSpPr>
        <p:grpSpPr>
          <a:xfrm>
            <a:off x="6286512" y="4143380"/>
            <a:ext cx="2428892" cy="2286016"/>
            <a:chOff x="6286512" y="4143380"/>
            <a:chExt cx="2428892" cy="2286016"/>
          </a:xfrm>
        </p:grpSpPr>
        <p:sp>
          <p:nvSpPr>
            <p:cNvPr id="9" name="Управляющая кнопка: настраиваемая 8">
              <a:hlinkClick r:id="" action="ppaction://noaction" highlightClick="1"/>
            </p:cNvPr>
            <p:cNvSpPr/>
            <p:nvPr/>
          </p:nvSpPr>
          <p:spPr>
            <a:xfrm>
              <a:off x="628651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" name="Picture 4" descr="http://reftinskiy.ru/wp-content/uploads/2012/03/%D0%9A%D1%83%D1%80%D0%B8%D1%86%D0%B01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715140" y="4572008"/>
              <a:ext cx="1651900" cy="1814489"/>
            </a:xfrm>
            <a:prstGeom prst="rect">
              <a:avLst/>
            </a:prstGeom>
            <a:noFill/>
          </p:spPr>
        </p:pic>
      </p:grpSp>
      <p:grpSp>
        <p:nvGrpSpPr>
          <p:cNvPr id="13" name="Группа 12"/>
          <p:cNvGrpSpPr/>
          <p:nvPr/>
        </p:nvGrpSpPr>
        <p:grpSpPr>
          <a:xfrm>
            <a:off x="3357554" y="571480"/>
            <a:ext cx="2428892" cy="2286016"/>
            <a:chOff x="3357554" y="571480"/>
            <a:chExt cx="2428892" cy="2286016"/>
          </a:xfrm>
        </p:grpSpPr>
        <p:sp>
          <p:nvSpPr>
            <p:cNvPr id="11" name="Овал 10"/>
            <p:cNvSpPr/>
            <p:nvPr/>
          </p:nvSpPr>
          <p:spPr>
            <a:xfrm>
              <a:off x="3357554" y="571480"/>
              <a:ext cx="2428892" cy="2286016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3314" name="Picture 2" descr="http://antalpiti.ru/files/99604/cypa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000496" y="1285860"/>
              <a:ext cx="1020484" cy="1060794"/>
            </a:xfrm>
            <a:prstGeom prst="rect">
              <a:avLst/>
            </a:prstGeom>
            <a:noFill/>
          </p:spPr>
        </p:pic>
      </p:grpSp>
      <p:sp>
        <p:nvSpPr>
          <p:cNvPr id="14" name="Управляющая кнопка: настраиваемая 13">
            <a:hlinkClick r:id="" action="ppaction://noaction" highlightClick="1">
              <a:snd r:embed="rId6" name="drumroll.wav" builtIn="1"/>
            </a:hlinkClick>
          </p:cNvPr>
          <p:cNvSpPr/>
          <p:nvPr/>
        </p:nvSpPr>
        <p:spPr>
          <a:xfrm>
            <a:off x="428596" y="4071942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настраиваемая 14">
            <a:hlinkClick r:id="" action="ppaction://noaction" highlightClick="1">
              <a:snd r:embed="rId6" name="drumroll.wav" builtIn="1"/>
            </a:hlinkClick>
          </p:cNvPr>
          <p:cNvSpPr/>
          <p:nvPr/>
        </p:nvSpPr>
        <p:spPr>
          <a:xfrm>
            <a:off x="3357554" y="4143380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настраиваемая 15">
            <a:hlinkClick r:id="" action="ppaction://hlinkshowjump?jump=nextslide" highlightClick="1">
              <a:snd r:embed="rId7" name="applause.wav" builtIn="1"/>
            </a:hlinkClick>
          </p:cNvPr>
          <p:cNvSpPr/>
          <p:nvPr/>
        </p:nvSpPr>
        <p:spPr>
          <a:xfrm>
            <a:off x="6286512" y="4000504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00034" y="4143380"/>
            <a:ext cx="2428892" cy="2286016"/>
            <a:chOff x="571472" y="4143380"/>
            <a:chExt cx="2428892" cy="2286016"/>
          </a:xfrm>
        </p:grpSpPr>
        <p:sp>
          <p:nvSpPr>
            <p:cNvPr id="3" name="Управляющая кнопка: настраиваемая 2">
              <a:hlinkClick r:id="" action="ppaction://noaction" highlightClick="1"/>
            </p:cNvPr>
            <p:cNvSpPr/>
            <p:nvPr/>
          </p:nvSpPr>
          <p:spPr>
            <a:xfrm>
              <a:off x="57147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2" descr="http://img-fotki.yandex.ru/get/5902/153292660.122/0_6d687_60d9851f_X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5786" y="4214818"/>
              <a:ext cx="1857388" cy="2123816"/>
            </a:xfrm>
            <a:prstGeom prst="rect">
              <a:avLst/>
            </a:prstGeom>
            <a:noFill/>
          </p:spPr>
        </p:pic>
      </p:grpSp>
      <p:grpSp>
        <p:nvGrpSpPr>
          <p:cNvPr id="5" name="Группа 4"/>
          <p:cNvGrpSpPr/>
          <p:nvPr/>
        </p:nvGrpSpPr>
        <p:grpSpPr>
          <a:xfrm>
            <a:off x="3428992" y="4143380"/>
            <a:ext cx="2428892" cy="2286016"/>
            <a:chOff x="3428992" y="4143380"/>
            <a:chExt cx="2428892" cy="2286016"/>
          </a:xfrm>
        </p:grpSpPr>
        <p:sp>
          <p:nvSpPr>
            <p:cNvPr id="6" name="Управляющая кнопка: настраиваемая 5">
              <a:hlinkClick r:id="" action="ppaction://noaction" highlightClick="1"/>
            </p:cNvPr>
            <p:cNvSpPr/>
            <p:nvPr/>
          </p:nvSpPr>
          <p:spPr>
            <a:xfrm>
              <a:off x="342899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Picture 6" descr="http://img-fotki.yandex.ru/get/4705/cadi-1986.669/0_86042_cab3415f_X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0430" y="4786322"/>
              <a:ext cx="1921512" cy="1572438"/>
            </a:xfrm>
            <a:prstGeom prst="rect">
              <a:avLst/>
            </a:prstGeom>
            <a:noFill/>
          </p:spPr>
        </p:pic>
      </p:grpSp>
      <p:grpSp>
        <p:nvGrpSpPr>
          <p:cNvPr id="8" name="Группа 7"/>
          <p:cNvGrpSpPr/>
          <p:nvPr/>
        </p:nvGrpSpPr>
        <p:grpSpPr>
          <a:xfrm>
            <a:off x="6286512" y="4143380"/>
            <a:ext cx="2428892" cy="2286016"/>
            <a:chOff x="6286512" y="4143380"/>
            <a:chExt cx="2428892" cy="2286016"/>
          </a:xfrm>
        </p:grpSpPr>
        <p:sp>
          <p:nvSpPr>
            <p:cNvPr id="9" name="Управляющая кнопка: настраиваемая 8">
              <a:hlinkClick r:id="" action="ppaction://noaction" highlightClick="1"/>
            </p:cNvPr>
            <p:cNvSpPr/>
            <p:nvPr/>
          </p:nvSpPr>
          <p:spPr>
            <a:xfrm>
              <a:off x="628651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" name="Picture 4" descr="http://reftinskiy.ru/wp-content/uploads/2012/03/%D0%9A%D1%83%D1%80%D0%B8%D1%86%D0%B01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715140" y="4572008"/>
              <a:ext cx="1651900" cy="1814489"/>
            </a:xfrm>
            <a:prstGeom prst="rect">
              <a:avLst/>
            </a:prstGeom>
            <a:noFill/>
          </p:spPr>
        </p:pic>
      </p:grpSp>
      <p:grpSp>
        <p:nvGrpSpPr>
          <p:cNvPr id="14" name="Группа 13"/>
          <p:cNvGrpSpPr/>
          <p:nvPr/>
        </p:nvGrpSpPr>
        <p:grpSpPr>
          <a:xfrm>
            <a:off x="3357554" y="571480"/>
            <a:ext cx="2428892" cy="2286016"/>
            <a:chOff x="3357554" y="571480"/>
            <a:chExt cx="2428892" cy="2286016"/>
          </a:xfrm>
        </p:grpSpPr>
        <p:sp>
          <p:nvSpPr>
            <p:cNvPr id="11" name="Овал 10"/>
            <p:cNvSpPr/>
            <p:nvPr/>
          </p:nvSpPr>
          <p:spPr>
            <a:xfrm>
              <a:off x="3357554" y="571480"/>
              <a:ext cx="2428892" cy="2286016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2292" name="Picture 4" descr="http://img-fotki.yandex.ru/get/6504/33200316.0/0_809c0_3ee7450f_X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857620" y="1428736"/>
              <a:ext cx="1354010" cy="1098529"/>
            </a:xfrm>
            <a:prstGeom prst="flowChartConnector">
              <a:avLst/>
            </a:prstGeom>
            <a:noFill/>
          </p:spPr>
        </p:pic>
      </p:grpSp>
      <p:sp>
        <p:nvSpPr>
          <p:cNvPr id="15" name="Управляющая кнопка: настраиваемая 14">
            <a:hlinkClick r:id="" action="ppaction://hlinkshowjump?jump=nextslide" highlightClick="1">
              <a:snd r:embed="rId6" name="applause.wav" builtIn="1"/>
            </a:hlinkClick>
          </p:cNvPr>
          <p:cNvSpPr/>
          <p:nvPr/>
        </p:nvSpPr>
        <p:spPr>
          <a:xfrm>
            <a:off x="428596" y="4071942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настраиваемая 15">
            <a:hlinkClick r:id="" action="ppaction://noaction" highlightClick="1">
              <a:snd r:embed="rId7" name="drumroll.wav" builtIn="1"/>
            </a:hlinkClick>
          </p:cNvPr>
          <p:cNvSpPr/>
          <p:nvPr/>
        </p:nvSpPr>
        <p:spPr>
          <a:xfrm>
            <a:off x="3357554" y="4143380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страиваемая 16">
            <a:hlinkClick r:id="" action="ppaction://noaction" highlightClick="1">
              <a:snd r:embed="rId7" name="drumroll.wav" builtIn="1"/>
            </a:hlinkClick>
          </p:cNvPr>
          <p:cNvSpPr/>
          <p:nvPr/>
        </p:nvSpPr>
        <p:spPr>
          <a:xfrm>
            <a:off x="6286512" y="4000504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00034" y="4143380"/>
            <a:ext cx="2428892" cy="2286016"/>
            <a:chOff x="571472" y="4143380"/>
            <a:chExt cx="2428892" cy="2286016"/>
          </a:xfrm>
        </p:grpSpPr>
        <p:sp>
          <p:nvSpPr>
            <p:cNvPr id="3" name="Управляющая кнопка: настраиваемая 2">
              <a:hlinkClick r:id="" action="ppaction://noaction" highlightClick="1"/>
            </p:cNvPr>
            <p:cNvSpPr/>
            <p:nvPr/>
          </p:nvSpPr>
          <p:spPr>
            <a:xfrm>
              <a:off x="57147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2" descr="http://img-fotki.yandex.ru/get/5902/153292660.122/0_6d687_60d9851f_X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5786" y="4214818"/>
              <a:ext cx="1857388" cy="2123816"/>
            </a:xfrm>
            <a:prstGeom prst="rect">
              <a:avLst/>
            </a:prstGeom>
            <a:noFill/>
          </p:spPr>
        </p:pic>
      </p:grpSp>
      <p:grpSp>
        <p:nvGrpSpPr>
          <p:cNvPr id="5" name="Группа 4"/>
          <p:cNvGrpSpPr/>
          <p:nvPr/>
        </p:nvGrpSpPr>
        <p:grpSpPr>
          <a:xfrm>
            <a:off x="3428992" y="4143380"/>
            <a:ext cx="2428892" cy="2286016"/>
            <a:chOff x="3428992" y="4143380"/>
            <a:chExt cx="2428892" cy="2286016"/>
          </a:xfrm>
        </p:grpSpPr>
        <p:sp>
          <p:nvSpPr>
            <p:cNvPr id="6" name="Управляющая кнопка: настраиваемая 5">
              <a:hlinkClick r:id="" action="ppaction://noaction" highlightClick="1"/>
            </p:cNvPr>
            <p:cNvSpPr/>
            <p:nvPr/>
          </p:nvSpPr>
          <p:spPr>
            <a:xfrm>
              <a:off x="342899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Picture 6" descr="http://img-fotki.yandex.ru/get/4705/cadi-1986.669/0_86042_cab3415f_X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0430" y="4786322"/>
              <a:ext cx="1921512" cy="1572438"/>
            </a:xfrm>
            <a:prstGeom prst="rect">
              <a:avLst/>
            </a:prstGeom>
            <a:noFill/>
          </p:spPr>
        </p:pic>
      </p:grpSp>
      <p:grpSp>
        <p:nvGrpSpPr>
          <p:cNvPr id="8" name="Группа 7"/>
          <p:cNvGrpSpPr/>
          <p:nvPr/>
        </p:nvGrpSpPr>
        <p:grpSpPr>
          <a:xfrm>
            <a:off x="6286512" y="4143380"/>
            <a:ext cx="2428892" cy="2286016"/>
            <a:chOff x="6286512" y="4143380"/>
            <a:chExt cx="2428892" cy="2286016"/>
          </a:xfrm>
        </p:grpSpPr>
        <p:sp>
          <p:nvSpPr>
            <p:cNvPr id="9" name="Управляющая кнопка: настраиваемая 8">
              <a:hlinkClick r:id="" action="ppaction://noaction" highlightClick="1"/>
            </p:cNvPr>
            <p:cNvSpPr/>
            <p:nvPr/>
          </p:nvSpPr>
          <p:spPr>
            <a:xfrm>
              <a:off x="628651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" name="Picture 4" descr="http://reftinskiy.ru/wp-content/uploads/2012/03/%D0%9A%D1%83%D1%80%D0%B8%D1%86%D0%B01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715140" y="4572008"/>
              <a:ext cx="1651900" cy="1814489"/>
            </a:xfrm>
            <a:prstGeom prst="rect">
              <a:avLst/>
            </a:prstGeom>
            <a:noFill/>
          </p:spPr>
        </p:pic>
      </p:grpSp>
      <p:grpSp>
        <p:nvGrpSpPr>
          <p:cNvPr id="14" name="Группа 13"/>
          <p:cNvGrpSpPr/>
          <p:nvPr/>
        </p:nvGrpSpPr>
        <p:grpSpPr>
          <a:xfrm>
            <a:off x="3357554" y="571480"/>
            <a:ext cx="2428892" cy="2286016"/>
            <a:chOff x="3357554" y="571480"/>
            <a:chExt cx="2428892" cy="2286016"/>
          </a:xfrm>
        </p:grpSpPr>
        <p:sp>
          <p:nvSpPr>
            <p:cNvPr id="11" name="Овал 10"/>
            <p:cNvSpPr/>
            <p:nvPr/>
          </p:nvSpPr>
          <p:spPr>
            <a:xfrm>
              <a:off x="3357554" y="571480"/>
              <a:ext cx="2428892" cy="2286016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3" name="Picture 2" descr="http://antalpiti.ru/files/99604/cypa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000496" y="1285860"/>
              <a:ext cx="1020484" cy="1060794"/>
            </a:xfrm>
            <a:prstGeom prst="rect">
              <a:avLst/>
            </a:prstGeom>
            <a:noFill/>
          </p:spPr>
        </p:pic>
      </p:grpSp>
      <p:sp>
        <p:nvSpPr>
          <p:cNvPr id="15" name="Управляющая кнопка: настраиваемая 14">
            <a:hlinkClick r:id="" action="ppaction://noaction" highlightClick="1">
              <a:snd r:embed="rId6" name="drumroll.wav" builtIn="1"/>
            </a:hlinkClick>
          </p:cNvPr>
          <p:cNvSpPr/>
          <p:nvPr/>
        </p:nvSpPr>
        <p:spPr>
          <a:xfrm>
            <a:off x="428596" y="4071942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настраиваемая 15">
            <a:hlinkClick r:id="" action="ppaction://noaction" highlightClick="1">
              <a:snd r:embed="rId6" name="drumroll.wav" builtIn="1"/>
            </a:hlinkClick>
          </p:cNvPr>
          <p:cNvSpPr/>
          <p:nvPr/>
        </p:nvSpPr>
        <p:spPr>
          <a:xfrm>
            <a:off x="3357554" y="4143380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настраиваемая 17">
            <a:hlinkClick r:id="" action="ppaction://hlinkshowjump?jump=nextslide" highlightClick="1">
              <a:snd r:embed="rId7" name="applause.wav" builtIn="1"/>
            </a:hlinkClick>
          </p:cNvPr>
          <p:cNvSpPr/>
          <p:nvPr/>
        </p:nvSpPr>
        <p:spPr>
          <a:xfrm>
            <a:off x="6286512" y="4000504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00034" y="4143380"/>
            <a:ext cx="2428892" cy="2286016"/>
            <a:chOff x="571472" y="4143380"/>
            <a:chExt cx="2428892" cy="2286016"/>
          </a:xfrm>
        </p:grpSpPr>
        <p:sp>
          <p:nvSpPr>
            <p:cNvPr id="3" name="Управляющая кнопка: настраиваемая 2">
              <a:hlinkClick r:id="" action="ppaction://noaction" highlightClick="1"/>
            </p:cNvPr>
            <p:cNvSpPr/>
            <p:nvPr/>
          </p:nvSpPr>
          <p:spPr>
            <a:xfrm>
              <a:off x="57147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2" descr="http://img-fotki.yandex.ru/get/5902/153292660.122/0_6d687_60d9851f_X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5786" y="4214818"/>
              <a:ext cx="1857388" cy="2123816"/>
            </a:xfrm>
            <a:prstGeom prst="rect">
              <a:avLst/>
            </a:prstGeom>
            <a:noFill/>
          </p:spPr>
        </p:pic>
      </p:grpSp>
      <p:grpSp>
        <p:nvGrpSpPr>
          <p:cNvPr id="5" name="Группа 4"/>
          <p:cNvGrpSpPr/>
          <p:nvPr/>
        </p:nvGrpSpPr>
        <p:grpSpPr>
          <a:xfrm>
            <a:off x="3428992" y="4143380"/>
            <a:ext cx="2428892" cy="2286016"/>
            <a:chOff x="3428992" y="4143380"/>
            <a:chExt cx="2428892" cy="2286016"/>
          </a:xfrm>
        </p:grpSpPr>
        <p:sp>
          <p:nvSpPr>
            <p:cNvPr id="6" name="Управляющая кнопка: настраиваемая 5">
              <a:hlinkClick r:id="" action="ppaction://noaction" highlightClick="1"/>
            </p:cNvPr>
            <p:cNvSpPr/>
            <p:nvPr/>
          </p:nvSpPr>
          <p:spPr>
            <a:xfrm>
              <a:off x="342899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Picture 6" descr="http://img-fotki.yandex.ru/get/4705/cadi-1986.669/0_86042_cab3415f_X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0430" y="4786322"/>
              <a:ext cx="1921512" cy="1572438"/>
            </a:xfrm>
            <a:prstGeom prst="rect">
              <a:avLst/>
            </a:prstGeom>
            <a:noFill/>
          </p:spPr>
        </p:pic>
      </p:grpSp>
      <p:grpSp>
        <p:nvGrpSpPr>
          <p:cNvPr id="8" name="Группа 7"/>
          <p:cNvGrpSpPr/>
          <p:nvPr/>
        </p:nvGrpSpPr>
        <p:grpSpPr>
          <a:xfrm>
            <a:off x="6286512" y="4143380"/>
            <a:ext cx="2428892" cy="2286016"/>
            <a:chOff x="6286512" y="4143380"/>
            <a:chExt cx="2428892" cy="2286016"/>
          </a:xfrm>
        </p:grpSpPr>
        <p:sp>
          <p:nvSpPr>
            <p:cNvPr id="9" name="Управляющая кнопка: настраиваемая 8">
              <a:hlinkClick r:id="" action="ppaction://noaction" highlightClick="1"/>
            </p:cNvPr>
            <p:cNvSpPr/>
            <p:nvPr/>
          </p:nvSpPr>
          <p:spPr>
            <a:xfrm>
              <a:off x="628651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" name="Picture 4" descr="http://reftinskiy.ru/wp-content/uploads/2012/03/%D0%9A%D1%83%D1%80%D0%B8%D1%86%D0%B01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715140" y="4572008"/>
              <a:ext cx="1651900" cy="1814489"/>
            </a:xfrm>
            <a:prstGeom prst="rect">
              <a:avLst/>
            </a:prstGeom>
            <a:noFill/>
          </p:spPr>
        </p:pic>
      </p:grpSp>
      <p:grpSp>
        <p:nvGrpSpPr>
          <p:cNvPr id="12" name="Группа 12"/>
          <p:cNvGrpSpPr/>
          <p:nvPr/>
        </p:nvGrpSpPr>
        <p:grpSpPr>
          <a:xfrm>
            <a:off x="3357554" y="571480"/>
            <a:ext cx="2428892" cy="2286016"/>
            <a:chOff x="3357554" y="571480"/>
            <a:chExt cx="2428892" cy="2286016"/>
          </a:xfrm>
        </p:grpSpPr>
        <p:sp>
          <p:nvSpPr>
            <p:cNvPr id="11" name="Овал 10"/>
            <p:cNvSpPr/>
            <p:nvPr/>
          </p:nvSpPr>
          <p:spPr>
            <a:xfrm>
              <a:off x="3357554" y="571480"/>
              <a:ext cx="2428892" cy="2286016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0" name="Picture 2" descr="http://img0.liveinternet.ru/images/attach/c/5/92/205/92205214_0_e32b4_d18fc55_L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43306" y="785794"/>
              <a:ext cx="1800958" cy="1714512"/>
            </a:xfrm>
            <a:prstGeom prst="rect">
              <a:avLst/>
            </a:prstGeom>
            <a:noFill/>
          </p:spPr>
        </p:pic>
      </p:grpSp>
      <p:sp>
        <p:nvSpPr>
          <p:cNvPr id="14" name="Управляющая кнопка: настраиваемая 13">
            <a:hlinkClick r:id="" action="ppaction://noaction" highlightClick="1">
              <a:snd r:embed="rId6" name="drumroll.wav" builtIn="1"/>
            </a:hlinkClick>
          </p:cNvPr>
          <p:cNvSpPr/>
          <p:nvPr/>
        </p:nvSpPr>
        <p:spPr>
          <a:xfrm>
            <a:off x="428596" y="4071942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настраиваемая 15">
            <a:hlinkClick r:id="" action="ppaction://noaction" highlightClick="1">
              <a:snd r:embed="rId6" name="drumroll.wav" builtIn="1"/>
            </a:hlinkClick>
          </p:cNvPr>
          <p:cNvSpPr/>
          <p:nvPr/>
        </p:nvSpPr>
        <p:spPr>
          <a:xfrm>
            <a:off x="6286512" y="4000504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страиваемая 16">
            <a:hlinkClick r:id="" action="ppaction://hlinkshowjump?jump=nextslide" highlightClick="1">
              <a:snd r:embed="rId7" name="applause.wav" builtIn="1"/>
            </a:hlinkClick>
          </p:cNvPr>
          <p:cNvSpPr/>
          <p:nvPr/>
        </p:nvSpPr>
        <p:spPr>
          <a:xfrm>
            <a:off x="3357554" y="4143380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00034" y="4143380"/>
            <a:ext cx="2428892" cy="2286016"/>
            <a:chOff x="571472" y="4143380"/>
            <a:chExt cx="2428892" cy="2286016"/>
          </a:xfrm>
        </p:grpSpPr>
        <p:sp>
          <p:nvSpPr>
            <p:cNvPr id="3" name="Управляющая кнопка: настраиваемая 2">
              <a:hlinkClick r:id="" action="ppaction://noaction" highlightClick="1"/>
            </p:cNvPr>
            <p:cNvSpPr/>
            <p:nvPr/>
          </p:nvSpPr>
          <p:spPr>
            <a:xfrm>
              <a:off x="57147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2" descr="http://img-fotki.yandex.ru/get/5902/153292660.122/0_6d687_60d9851f_X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5786" y="4214818"/>
              <a:ext cx="1857388" cy="2123816"/>
            </a:xfrm>
            <a:prstGeom prst="rect">
              <a:avLst/>
            </a:prstGeom>
            <a:noFill/>
          </p:spPr>
        </p:pic>
      </p:grpSp>
      <p:grpSp>
        <p:nvGrpSpPr>
          <p:cNvPr id="5" name="Группа 4"/>
          <p:cNvGrpSpPr/>
          <p:nvPr/>
        </p:nvGrpSpPr>
        <p:grpSpPr>
          <a:xfrm>
            <a:off x="3428992" y="4143380"/>
            <a:ext cx="2428892" cy="2286016"/>
            <a:chOff x="3428992" y="4143380"/>
            <a:chExt cx="2428892" cy="2286016"/>
          </a:xfrm>
        </p:grpSpPr>
        <p:sp>
          <p:nvSpPr>
            <p:cNvPr id="6" name="Управляющая кнопка: настраиваемая 5">
              <a:hlinkClick r:id="" action="ppaction://noaction" highlightClick="1"/>
            </p:cNvPr>
            <p:cNvSpPr/>
            <p:nvPr/>
          </p:nvSpPr>
          <p:spPr>
            <a:xfrm>
              <a:off x="342899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Picture 6" descr="http://img-fotki.yandex.ru/get/4705/cadi-1986.669/0_86042_cab3415f_X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0430" y="4786322"/>
              <a:ext cx="1921512" cy="1572438"/>
            </a:xfrm>
            <a:prstGeom prst="rect">
              <a:avLst/>
            </a:prstGeom>
            <a:noFill/>
          </p:spPr>
        </p:pic>
      </p:grpSp>
      <p:grpSp>
        <p:nvGrpSpPr>
          <p:cNvPr id="8" name="Группа 7"/>
          <p:cNvGrpSpPr/>
          <p:nvPr/>
        </p:nvGrpSpPr>
        <p:grpSpPr>
          <a:xfrm>
            <a:off x="6286512" y="4143380"/>
            <a:ext cx="2428892" cy="2286016"/>
            <a:chOff x="6286512" y="4143380"/>
            <a:chExt cx="2428892" cy="2286016"/>
          </a:xfrm>
        </p:grpSpPr>
        <p:sp>
          <p:nvSpPr>
            <p:cNvPr id="9" name="Управляющая кнопка: настраиваемая 8">
              <a:hlinkClick r:id="" action="ppaction://noaction" highlightClick="1"/>
            </p:cNvPr>
            <p:cNvSpPr/>
            <p:nvPr/>
          </p:nvSpPr>
          <p:spPr>
            <a:xfrm>
              <a:off x="628651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" name="Picture 4" descr="http://reftinskiy.ru/wp-content/uploads/2012/03/%D0%9A%D1%83%D1%80%D0%B8%D1%86%D0%B01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715140" y="4572008"/>
              <a:ext cx="1651900" cy="1814489"/>
            </a:xfrm>
            <a:prstGeom prst="rect">
              <a:avLst/>
            </a:prstGeom>
            <a:noFill/>
          </p:spPr>
        </p:pic>
      </p:grpSp>
      <p:grpSp>
        <p:nvGrpSpPr>
          <p:cNvPr id="12" name="Группа 13"/>
          <p:cNvGrpSpPr/>
          <p:nvPr/>
        </p:nvGrpSpPr>
        <p:grpSpPr>
          <a:xfrm>
            <a:off x="3357554" y="571480"/>
            <a:ext cx="2428892" cy="2286016"/>
            <a:chOff x="3357554" y="571480"/>
            <a:chExt cx="2428892" cy="2286016"/>
          </a:xfrm>
        </p:grpSpPr>
        <p:sp>
          <p:nvSpPr>
            <p:cNvPr id="11" name="Овал 10"/>
            <p:cNvSpPr/>
            <p:nvPr/>
          </p:nvSpPr>
          <p:spPr>
            <a:xfrm>
              <a:off x="3357554" y="571480"/>
              <a:ext cx="2428892" cy="2286016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2292" name="Picture 4" descr="http://img-fotki.yandex.ru/get/6504/33200316.0/0_809c0_3ee7450f_X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857620" y="1428736"/>
              <a:ext cx="1354010" cy="1098529"/>
            </a:xfrm>
            <a:prstGeom prst="flowChartConnector">
              <a:avLst/>
            </a:prstGeom>
            <a:noFill/>
          </p:spPr>
        </p:pic>
      </p:grpSp>
      <p:sp>
        <p:nvSpPr>
          <p:cNvPr id="15" name="Управляющая кнопка: настраиваемая 14">
            <a:hlinkClick r:id="" action="ppaction://hlinkshowjump?jump=nextslide" highlightClick="1">
              <a:snd r:embed="rId6" name="applause.wav" builtIn="1"/>
            </a:hlinkClick>
          </p:cNvPr>
          <p:cNvSpPr/>
          <p:nvPr/>
        </p:nvSpPr>
        <p:spPr>
          <a:xfrm>
            <a:off x="428596" y="4071942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настраиваемая 15">
            <a:hlinkClick r:id="" action="ppaction://noaction" highlightClick="1">
              <a:snd r:embed="rId7" name="drumroll.wav" builtIn="1"/>
            </a:hlinkClick>
          </p:cNvPr>
          <p:cNvSpPr/>
          <p:nvPr/>
        </p:nvSpPr>
        <p:spPr>
          <a:xfrm>
            <a:off x="3357554" y="4143380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страиваемая 16">
            <a:hlinkClick r:id="" action="ppaction://noaction" highlightClick="1">
              <a:snd r:embed="rId7" name="drumroll.wav" builtIn="1"/>
            </a:hlinkClick>
          </p:cNvPr>
          <p:cNvSpPr/>
          <p:nvPr/>
        </p:nvSpPr>
        <p:spPr>
          <a:xfrm>
            <a:off x="6286512" y="4000504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00034" y="4143380"/>
            <a:ext cx="2428892" cy="2286016"/>
            <a:chOff x="571472" y="4143380"/>
            <a:chExt cx="2428892" cy="2286016"/>
          </a:xfrm>
        </p:grpSpPr>
        <p:sp>
          <p:nvSpPr>
            <p:cNvPr id="3" name="Управляющая кнопка: настраиваемая 2">
              <a:hlinkClick r:id="" action="ppaction://noaction" highlightClick="1"/>
            </p:cNvPr>
            <p:cNvSpPr/>
            <p:nvPr/>
          </p:nvSpPr>
          <p:spPr>
            <a:xfrm>
              <a:off x="57147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2" descr="http://img-fotki.yandex.ru/get/5902/153292660.122/0_6d687_60d9851f_X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5786" y="4214818"/>
              <a:ext cx="1857388" cy="2123816"/>
            </a:xfrm>
            <a:prstGeom prst="rect">
              <a:avLst/>
            </a:prstGeom>
            <a:noFill/>
          </p:spPr>
        </p:pic>
      </p:grpSp>
      <p:grpSp>
        <p:nvGrpSpPr>
          <p:cNvPr id="5" name="Группа 4"/>
          <p:cNvGrpSpPr/>
          <p:nvPr/>
        </p:nvGrpSpPr>
        <p:grpSpPr>
          <a:xfrm>
            <a:off x="3428992" y="4143380"/>
            <a:ext cx="2428892" cy="2286016"/>
            <a:chOff x="3428992" y="4143380"/>
            <a:chExt cx="2428892" cy="2286016"/>
          </a:xfrm>
        </p:grpSpPr>
        <p:sp>
          <p:nvSpPr>
            <p:cNvPr id="6" name="Управляющая кнопка: настраиваемая 5">
              <a:hlinkClick r:id="" action="ppaction://noaction" highlightClick="1"/>
            </p:cNvPr>
            <p:cNvSpPr/>
            <p:nvPr/>
          </p:nvSpPr>
          <p:spPr>
            <a:xfrm>
              <a:off x="342899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Picture 6" descr="http://img-fotki.yandex.ru/get/4705/cadi-1986.669/0_86042_cab3415f_X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0430" y="4786322"/>
              <a:ext cx="1921512" cy="1572438"/>
            </a:xfrm>
            <a:prstGeom prst="rect">
              <a:avLst/>
            </a:prstGeom>
            <a:noFill/>
          </p:spPr>
        </p:pic>
      </p:grpSp>
      <p:grpSp>
        <p:nvGrpSpPr>
          <p:cNvPr id="8" name="Группа 7"/>
          <p:cNvGrpSpPr/>
          <p:nvPr/>
        </p:nvGrpSpPr>
        <p:grpSpPr>
          <a:xfrm>
            <a:off x="6286512" y="4143380"/>
            <a:ext cx="2428892" cy="2286016"/>
            <a:chOff x="6286512" y="4143380"/>
            <a:chExt cx="2428892" cy="2286016"/>
          </a:xfrm>
        </p:grpSpPr>
        <p:sp>
          <p:nvSpPr>
            <p:cNvPr id="9" name="Управляющая кнопка: настраиваемая 8">
              <a:hlinkClick r:id="" action="ppaction://noaction" highlightClick="1"/>
            </p:cNvPr>
            <p:cNvSpPr/>
            <p:nvPr/>
          </p:nvSpPr>
          <p:spPr>
            <a:xfrm>
              <a:off x="628651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" name="Picture 4" descr="http://reftinskiy.ru/wp-content/uploads/2012/03/%D0%9A%D1%83%D1%80%D0%B8%D1%86%D0%B01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715140" y="4572008"/>
              <a:ext cx="1651900" cy="1814489"/>
            </a:xfrm>
            <a:prstGeom prst="rect">
              <a:avLst/>
            </a:prstGeom>
            <a:noFill/>
          </p:spPr>
        </p:pic>
      </p:grpSp>
      <p:grpSp>
        <p:nvGrpSpPr>
          <p:cNvPr id="13" name="Группа 12"/>
          <p:cNvGrpSpPr/>
          <p:nvPr/>
        </p:nvGrpSpPr>
        <p:grpSpPr>
          <a:xfrm>
            <a:off x="3357554" y="571480"/>
            <a:ext cx="2428892" cy="2286016"/>
            <a:chOff x="3357554" y="571480"/>
            <a:chExt cx="2428892" cy="2286016"/>
          </a:xfrm>
        </p:grpSpPr>
        <p:sp>
          <p:nvSpPr>
            <p:cNvPr id="11" name="Овал 10"/>
            <p:cNvSpPr/>
            <p:nvPr/>
          </p:nvSpPr>
          <p:spPr>
            <a:xfrm>
              <a:off x="3357554" y="571480"/>
              <a:ext cx="2428892" cy="2286016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2" name="Picture 2" descr="http://antalpiti.ru/files/99604/cypa1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000496" y="1285860"/>
              <a:ext cx="1020484" cy="1060794"/>
            </a:xfrm>
            <a:prstGeom prst="rect">
              <a:avLst/>
            </a:prstGeom>
            <a:noFill/>
          </p:spPr>
        </p:pic>
      </p:grpSp>
      <p:sp>
        <p:nvSpPr>
          <p:cNvPr id="14" name="Управляющая кнопка: настраиваемая 13">
            <a:hlinkClick r:id="" action="ppaction://noaction" highlightClick="1">
              <a:snd r:embed="rId6" name="drumroll.wav" builtIn="1"/>
            </a:hlinkClick>
          </p:cNvPr>
          <p:cNvSpPr/>
          <p:nvPr/>
        </p:nvSpPr>
        <p:spPr>
          <a:xfrm>
            <a:off x="428596" y="4071942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настраиваемая 14">
            <a:hlinkClick r:id="" action="ppaction://noaction" highlightClick="1">
              <a:snd r:embed="rId6" name="drumroll.wav" builtIn="1"/>
            </a:hlinkClick>
          </p:cNvPr>
          <p:cNvSpPr/>
          <p:nvPr/>
        </p:nvSpPr>
        <p:spPr>
          <a:xfrm>
            <a:off x="3357554" y="4143380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настраиваемая 16">
            <a:hlinkClick r:id="" action="ppaction://hlinkshowjump?jump=nextslide" highlightClick="1">
              <a:snd r:embed="rId7" name="applause.wav" builtIn="1"/>
            </a:hlinkClick>
          </p:cNvPr>
          <p:cNvSpPr/>
          <p:nvPr/>
        </p:nvSpPr>
        <p:spPr>
          <a:xfrm>
            <a:off x="6286512" y="4000504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00034" y="4143380"/>
            <a:ext cx="2428892" cy="2286016"/>
            <a:chOff x="571472" y="4143380"/>
            <a:chExt cx="2428892" cy="2286016"/>
          </a:xfrm>
        </p:grpSpPr>
        <p:sp>
          <p:nvSpPr>
            <p:cNvPr id="3" name="Управляющая кнопка: настраиваемая 2">
              <a:hlinkClick r:id="" action="ppaction://noaction" highlightClick="1"/>
            </p:cNvPr>
            <p:cNvSpPr/>
            <p:nvPr/>
          </p:nvSpPr>
          <p:spPr>
            <a:xfrm>
              <a:off x="57147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2" descr="http://img-fotki.yandex.ru/get/5902/153292660.122/0_6d687_60d9851f_X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5786" y="4214818"/>
              <a:ext cx="1857388" cy="2123816"/>
            </a:xfrm>
            <a:prstGeom prst="rect">
              <a:avLst/>
            </a:prstGeom>
            <a:noFill/>
          </p:spPr>
        </p:pic>
      </p:grpSp>
      <p:grpSp>
        <p:nvGrpSpPr>
          <p:cNvPr id="5" name="Группа 4"/>
          <p:cNvGrpSpPr/>
          <p:nvPr/>
        </p:nvGrpSpPr>
        <p:grpSpPr>
          <a:xfrm>
            <a:off x="3428992" y="4143380"/>
            <a:ext cx="2428892" cy="2286016"/>
            <a:chOff x="3428992" y="4143380"/>
            <a:chExt cx="2428892" cy="2286016"/>
          </a:xfrm>
        </p:grpSpPr>
        <p:sp>
          <p:nvSpPr>
            <p:cNvPr id="6" name="Управляющая кнопка: настраиваемая 5">
              <a:hlinkClick r:id="" action="ppaction://noaction" highlightClick="1"/>
            </p:cNvPr>
            <p:cNvSpPr/>
            <p:nvPr/>
          </p:nvSpPr>
          <p:spPr>
            <a:xfrm>
              <a:off x="342899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Picture 6" descr="http://img-fotki.yandex.ru/get/4705/cadi-1986.669/0_86042_cab3415f_X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0430" y="4786322"/>
              <a:ext cx="1921512" cy="1572438"/>
            </a:xfrm>
            <a:prstGeom prst="rect">
              <a:avLst/>
            </a:prstGeom>
            <a:noFill/>
          </p:spPr>
        </p:pic>
      </p:grpSp>
      <p:grpSp>
        <p:nvGrpSpPr>
          <p:cNvPr id="8" name="Группа 7"/>
          <p:cNvGrpSpPr/>
          <p:nvPr/>
        </p:nvGrpSpPr>
        <p:grpSpPr>
          <a:xfrm>
            <a:off x="6286512" y="4143380"/>
            <a:ext cx="2428892" cy="2286016"/>
            <a:chOff x="6286512" y="4143380"/>
            <a:chExt cx="2428892" cy="2286016"/>
          </a:xfrm>
        </p:grpSpPr>
        <p:sp>
          <p:nvSpPr>
            <p:cNvPr id="9" name="Управляющая кнопка: настраиваемая 8">
              <a:hlinkClick r:id="" action="ppaction://noaction" highlightClick="1"/>
            </p:cNvPr>
            <p:cNvSpPr/>
            <p:nvPr/>
          </p:nvSpPr>
          <p:spPr>
            <a:xfrm>
              <a:off x="6286512" y="4143380"/>
              <a:ext cx="2428892" cy="2286016"/>
            </a:xfrm>
            <a:prstGeom prst="actionButtonBlan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" name="Picture 4" descr="http://reftinskiy.ru/wp-content/uploads/2012/03/%D0%9A%D1%83%D1%80%D0%B8%D1%86%D0%B01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715140" y="4572008"/>
              <a:ext cx="1651900" cy="1814489"/>
            </a:xfrm>
            <a:prstGeom prst="rect">
              <a:avLst/>
            </a:prstGeom>
            <a:noFill/>
          </p:spPr>
        </p:pic>
      </p:grpSp>
      <p:grpSp>
        <p:nvGrpSpPr>
          <p:cNvPr id="13" name="Группа 12"/>
          <p:cNvGrpSpPr/>
          <p:nvPr/>
        </p:nvGrpSpPr>
        <p:grpSpPr>
          <a:xfrm>
            <a:off x="3357554" y="571480"/>
            <a:ext cx="2428892" cy="2286016"/>
            <a:chOff x="3357554" y="571480"/>
            <a:chExt cx="2428892" cy="2286016"/>
          </a:xfrm>
        </p:grpSpPr>
        <p:sp>
          <p:nvSpPr>
            <p:cNvPr id="11" name="Овал 10"/>
            <p:cNvSpPr/>
            <p:nvPr/>
          </p:nvSpPr>
          <p:spPr>
            <a:xfrm>
              <a:off x="3357554" y="571480"/>
              <a:ext cx="2428892" cy="2286016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2" name="Picture 4" descr="http://img-fotki.yandex.ru/get/6504/33200316.0/0_809c0_3ee7450f_X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857620" y="1428736"/>
              <a:ext cx="1354010" cy="1098529"/>
            </a:xfrm>
            <a:prstGeom prst="flowChartConnector">
              <a:avLst/>
            </a:prstGeom>
            <a:noFill/>
          </p:spPr>
        </p:pic>
      </p:grpSp>
      <p:sp>
        <p:nvSpPr>
          <p:cNvPr id="15" name="Управляющая кнопка: настраиваемая 14">
            <a:hlinkClick r:id="" action="ppaction://noaction" highlightClick="1">
              <a:snd r:embed="rId6" name="drumroll.wav" builtIn="1"/>
            </a:hlinkClick>
          </p:cNvPr>
          <p:cNvSpPr/>
          <p:nvPr/>
        </p:nvSpPr>
        <p:spPr>
          <a:xfrm>
            <a:off x="3357554" y="4143380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настраиваемая 15">
            <a:hlinkClick r:id="" action="ppaction://noaction" highlightClick="1">
              <a:snd r:embed="rId6" name="drumroll.wav" builtIn="1"/>
            </a:hlinkClick>
          </p:cNvPr>
          <p:cNvSpPr/>
          <p:nvPr/>
        </p:nvSpPr>
        <p:spPr>
          <a:xfrm>
            <a:off x="6286512" y="4000504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настраиваемая 17">
            <a:hlinkClick r:id="" action="ppaction://hlinkshowjump?jump=nextslide" highlightClick="1">
              <a:snd r:embed="rId7" name="applause.wav" builtIn="1"/>
            </a:hlinkClick>
          </p:cNvPr>
          <p:cNvSpPr/>
          <p:nvPr/>
        </p:nvSpPr>
        <p:spPr>
          <a:xfrm>
            <a:off x="428596" y="4071942"/>
            <a:ext cx="2571768" cy="242889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PresentationFormat>Экран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DNA7 X64</cp:lastModifiedBy>
  <cp:revision>4</cp:revision>
  <dcterms:created xsi:type="dcterms:W3CDTF">2014-02-18T15:41:49Z</dcterms:created>
  <dcterms:modified xsi:type="dcterms:W3CDTF">2014-02-18T16:15:00Z</dcterms:modified>
</cp:coreProperties>
</file>